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2" r:id="rId2"/>
  </p:sldMasterIdLst>
  <p:notesMasterIdLst>
    <p:notesMasterId r:id="rId21"/>
  </p:notesMasterIdLst>
  <p:sldIdLst>
    <p:sldId id="316" r:id="rId3"/>
    <p:sldId id="776" r:id="rId4"/>
    <p:sldId id="983" r:id="rId5"/>
    <p:sldId id="342" r:id="rId6"/>
    <p:sldId id="984" r:id="rId7"/>
    <p:sldId id="985" r:id="rId8"/>
    <p:sldId id="907" r:id="rId9"/>
    <p:sldId id="908" r:id="rId10"/>
    <p:sldId id="966" r:id="rId11"/>
    <p:sldId id="986" r:id="rId12"/>
    <p:sldId id="987" r:id="rId13"/>
    <p:sldId id="988" r:id="rId14"/>
    <p:sldId id="810" r:id="rId15"/>
    <p:sldId id="972" r:id="rId16"/>
    <p:sldId id="990" r:id="rId17"/>
    <p:sldId id="991" r:id="rId18"/>
    <p:sldId id="992" r:id="rId19"/>
    <p:sldId id="993" r:id="rId20"/>
  </p:sldIdLst>
  <p:sldSz cx="12192000" cy="6858000"/>
  <p:notesSz cx="6858000" cy="9144000"/>
  <p:embeddedFontLst>
    <p:embeddedFont>
      <p:font typeface="微软雅黑" pitchFamily="34" charset="-122"/>
      <p:regular r:id="rId22"/>
      <p:bold r:id="rId23"/>
    </p:embeddedFont>
    <p:embeddedFont>
      <p:font typeface="楷体" pitchFamily="49" charset="-122"/>
      <p:regular r:id="rId24"/>
    </p:embeddedFont>
    <p:embeddedFont>
      <p:font typeface="Calibri" pitchFamily="34" charset="0"/>
      <p:regular r:id="rId25"/>
      <p:bold r:id="rId26"/>
      <p:italic r:id="rId27"/>
      <p:boldItalic r:id="rId28"/>
    </p:embeddedFont>
    <p:embeddedFont>
      <p:font typeface="等线 Light" charset="-122"/>
      <p:regular r:id="rId29"/>
    </p:embeddedFont>
    <p:embeddedFont>
      <p:font typeface="等线" charset="-122"/>
      <p:regular r:id="rId30"/>
      <p:bold r:id="rId31"/>
    </p:embeddedFont>
  </p:embeddedFontLst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0"/>
      </p:ext>
    </p:extLst>
  </p:showPr>
  <p:clrMru>
    <a:srgbClr val="A1C450"/>
    <a:srgbClr val="E0423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-1056" y="-96"/>
      </p:cViewPr>
      <p:guideLst>
        <p:guide orient="horz" pos="2532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defRPr/>
            </a:lvl1pPr>
          </a:lstStyle>
          <a:p>
            <a:pPr>
              <a:defRPr/>
            </a:pPr>
            <a:fld id="{9B38ED3D-E229-495C-9885-84C95E039A00}" type="datetime1">
              <a:rPr lang="zh-CN" altLang="en-US"/>
              <a:pPr>
                <a:defRPr/>
              </a:pPr>
              <a:t>2020/1/4</a:t>
            </a:fld>
            <a:endParaRPr lang="zh-CN" altLang="en-US" sz="1200"/>
          </a:p>
        </p:txBody>
      </p:sp>
      <p:sp>
        <p:nvSpPr>
          <p:cNvPr id="31748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 w="12700" cmpd="sng">
            <a:noFill/>
            <a:bevel/>
          </a:ln>
        </p:spPr>
        <p:txBody>
          <a:bodyPr anchor="ctr"/>
          <a:lstStyle/>
          <a:p>
            <a:pPr defTabSz="0" eaLnBrk="0" hangingPunct="0">
              <a:spcBef>
                <a:spcPct val="30000"/>
              </a:spcBef>
              <a:buFontTx/>
              <a:buNone/>
              <a:defRPr/>
            </a:pPr>
            <a:r>
              <a:rPr lang="zh-CN" sz="1200"/>
              <a:t>单击此处编辑母版文本样式</a:t>
            </a:r>
          </a:p>
          <a:p>
            <a:pPr defTabSz="0" eaLnBrk="0" hangingPunct="0">
              <a:spcBef>
                <a:spcPct val="30000"/>
              </a:spcBef>
              <a:buFontTx/>
              <a:buNone/>
              <a:defRPr/>
            </a:pPr>
            <a:r>
              <a:rPr lang="zh-CN" sz="1200"/>
              <a:t>第二级</a:t>
            </a:r>
          </a:p>
          <a:p>
            <a:pPr defTabSz="0" eaLnBrk="0" hangingPunct="0">
              <a:spcBef>
                <a:spcPct val="30000"/>
              </a:spcBef>
              <a:buFontTx/>
              <a:buNone/>
              <a:defRPr/>
            </a:pPr>
            <a:r>
              <a:rPr lang="zh-CN" sz="1200"/>
              <a:t>第三级</a:t>
            </a:r>
          </a:p>
          <a:p>
            <a:pPr defTabSz="0" eaLnBrk="0" hangingPunct="0">
              <a:spcBef>
                <a:spcPct val="30000"/>
              </a:spcBef>
              <a:buFontTx/>
              <a:buNone/>
              <a:defRPr/>
            </a:pPr>
            <a:r>
              <a:rPr lang="zh-CN" sz="1200"/>
              <a:t>第四级</a:t>
            </a:r>
          </a:p>
          <a:p>
            <a:pPr defTabSz="0" eaLnBrk="0" hangingPunct="0">
              <a:spcBef>
                <a:spcPct val="30000"/>
              </a:spcBef>
              <a:buFontTx/>
              <a:buNone/>
              <a:defRPr/>
            </a:pPr>
            <a:r>
              <a:rPr lang="zh-CN" sz="1200"/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r">
              <a:defRPr/>
            </a:lvl1pPr>
          </a:lstStyle>
          <a:p>
            <a:fld id="{6D66ABA1-11A3-4BD4-90F3-E5E2CC278A5C}" type="slidenum">
              <a:rPr lang="zh-CN" altLang="en-US"/>
              <a:pPr/>
              <a:t>‹#›</a:t>
            </a:fld>
            <a:endParaRPr lang="zh-CN" altLang="en-US" sz="12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3195DB-6B66-40B7-B690-6C33C7A56212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AA6364-EF7C-40DA-9ED6-305BB787F3F3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7CF05E-6B40-494C-A7AD-A51C37E7A9AB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48DF644-26FC-4077-BE4D-6672A0993630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FD83BE-D46E-4A77-B822-CEC017D4E874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95ACB1-411E-4661-8B09-57E582DAFC0C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F36A01-8F27-4260-A5CA-A0091494ABA6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CCCBBF-14F2-4945-A4AC-05E86D1E666D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拓展延伸">
    <p:bg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/>
        </p:nvGrpSpPr>
        <p:grpSpPr>
          <a:xfrm>
            <a:off x="-98531" y="134080"/>
            <a:ext cx="12274737" cy="7123360"/>
            <a:chOff x="-98531" y="134080"/>
            <a:chExt cx="12274737" cy="7123360"/>
          </a:xfrm>
          <a:solidFill>
            <a:srgbClr val="82A337"/>
          </a:solidFill>
        </p:grpSpPr>
        <p:grpSp>
          <p:nvGrpSpPr>
            <p:cNvPr id="9" name="组合 8"/>
            <p:cNvGrpSpPr/>
            <p:nvPr userDrawn="1"/>
          </p:nvGrpSpPr>
          <p:grpSpPr>
            <a:xfrm>
              <a:off x="123461" y="1846161"/>
              <a:ext cx="1615112" cy="2373186"/>
              <a:chOff x="5356225" y="2438400"/>
              <a:chExt cx="1295400" cy="1903413"/>
            </a:xfrm>
            <a:grpFill/>
          </p:grpSpPr>
          <p:sp>
            <p:nvSpPr>
              <p:cNvPr id="311" name="Freeform 17"/>
              <p:cNvSpPr/>
              <p:nvPr/>
            </p:nvSpPr>
            <p:spPr bwMode="auto">
              <a:xfrm>
                <a:off x="5502275" y="2482850"/>
                <a:ext cx="36513" cy="26988"/>
              </a:xfrm>
              <a:custGeom>
                <a:avLst/>
                <a:gdLst>
                  <a:gd name="T0" fmla="*/ 56 w 56"/>
                  <a:gd name="T1" fmla="*/ 4 h 41"/>
                  <a:gd name="T2" fmla="*/ 0 w 56"/>
                  <a:gd name="T3" fmla="*/ 41 h 41"/>
                  <a:gd name="T4" fmla="*/ 56 w 56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18"/>
              <p:cNvSpPr>
                <a:spLocks noEditPoints="1"/>
              </p:cNvSpPr>
              <p:nvPr/>
            </p:nvSpPr>
            <p:spPr bwMode="auto">
              <a:xfrm>
                <a:off x="5356225" y="2438400"/>
                <a:ext cx="1295400" cy="1903413"/>
              </a:xfrm>
              <a:custGeom>
                <a:avLst/>
                <a:gdLst>
                  <a:gd name="T0" fmla="*/ 1512 w 2006"/>
                  <a:gd name="T1" fmla="*/ 1347 h 2944"/>
                  <a:gd name="T2" fmla="*/ 1016 w 2006"/>
                  <a:gd name="T3" fmla="*/ 1087 h 2944"/>
                  <a:gd name="T4" fmla="*/ 1615 w 2006"/>
                  <a:gd name="T5" fmla="*/ 2506 h 2944"/>
                  <a:gd name="T6" fmla="*/ 1411 w 2006"/>
                  <a:gd name="T7" fmla="*/ 2678 h 2944"/>
                  <a:gd name="T8" fmla="*/ 738 w 2006"/>
                  <a:gd name="T9" fmla="*/ 2315 h 2944"/>
                  <a:gd name="T10" fmla="*/ 258 w 2006"/>
                  <a:gd name="T11" fmla="*/ 2559 h 2944"/>
                  <a:gd name="T12" fmla="*/ 79 w 2006"/>
                  <a:gd name="T13" fmla="*/ 2650 h 2944"/>
                  <a:gd name="T14" fmla="*/ 284 w 2006"/>
                  <a:gd name="T15" fmla="*/ 2063 h 2944"/>
                  <a:gd name="T16" fmla="*/ 744 w 2006"/>
                  <a:gd name="T17" fmla="*/ 1153 h 2944"/>
                  <a:gd name="T18" fmla="*/ 792 w 2006"/>
                  <a:gd name="T19" fmla="*/ 720 h 2944"/>
                  <a:gd name="T20" fmla="*/ 946 w 2006"/>
                  <a:gd name="T21" fmla="*/ 520 h 2944"/>
                  <a:gd name="T22" fmla="*/ 1258 w 2006"/>
                  <a:gd name="T23" fmla="*/ 857 h 2944"/>
                  <a:gd name="T24" fmla="*/ 1877 w 2006"/>
                  <a:gd name="T25" fmla="*/ 1115 h 2944"/>
                  <a:gd name="T26" fmla="*/ 1875 w 2006"/>
                  <a:gd name="T27" fmla="*/ 1218 h 2944"/>
                  <a:gd name="T28" fmla="*/ 970 w 2006"/>
                  <a:gd name="T29" fmla="*/ 518 h 2944"/>
                  <a:gd name="T30" fmla="*/ 339 w 2006"/>
                  <a:gd name="T31" fmla="*/ 316 h 2944"/>
                  <a:gd name="T32" fmla="*/ 643 w 2006"/>
                  <a:gd name="T33" fmla="*/ 302 h 2944"/>
                  <a:gd name="T34" fmla="*/ 895 w 2006"/>
                  <a:gd name="T35" fmla="*/ 792 h 2944"/>
                  <a:gd name="T36" fmla="*/ 952 w 2006"/>
                  <a:gd name="T37" fmla="*/ 726 h 2944"/>
                  <a:gd name="T38" fmla="*/ 807 w 2006"/>
                  <a:gd name="T39" fmla="*/ 819 h 2944"/>
                  <a:gd name="T40" fmla="*/ 853 w 2006"/>
                  <a:gd name="T41" fmla="*/ 786 h 2944"/>
                  <a:gd name="T42" fmla="*/ 938 w 2006"/>
                  <a:gd name="T43" fmla="*/ 946 h 2944"/>
                  <a:gd name="T44" fmla="*/ 1051 w 2006"/>
                  <a:gd name="T45" fmla="*/ 1270 h 2944"/>
                  <a:gd name="T46" fmla="*/ 1248 w 2006"/>
                  <a:gd name="T47" fmla="*/ 877 h 2944"/>
                  <a:gd name="T48" fmla="*/ 923 w 2006"/>
                  <a:gd name="T49" fmla="*/ 962 h 2944"/>
                  <a:gd name="T50" fmla="*/ 1750 w 2006"/>
                  <a:gd name="T51" fmla="*/ 1012 h 2944"/>
                  <a:gd name="T52" fmla="*/ 1333 w 2006"/>
                  <a:gd name="T53" fmla="*/ 1210 h 2944"/>
                  <a:gd name="T54" fmla="*/ 683 w 2006"/>
                  <a:gd name="T55" fmla="*/ 1083 h 2944"/>
                  <a:gd name="T56" fmla="*/ 756 w 2006"/>
                  <a:gd name="T57" fmla="*/ 1079 h 2944"/>
                  <a:gd name="T58" fmla="*/ 1319 w 2006"/>
                  <a:gd name="T59" fmla="*/ 1430 h 2944"/>
                  <a:gd name="T60" fmla="*/ 690 w 2006"/>
                  <a:gd name="T61" fmla="*/ 1125 h 2944"/>
                  <a:gd name="T62" fmla="*/ 1887 w 2006"/>
                  <a:gd name="T63" fmla="*/ 1238 h 2944"/>
                  <a:gd name="T64" fmla="*/ 905 w 2006"/>
                  <a:gd name="T65" fmla="*/ 1242 h 2944"/>
                  <a:gd name="T66" fmla="*/ 833 w 2006"/>
                  <a:gd name="T67" fmla="*/ 1256 h 2944"/>
                  <a:gd name="T68" fmla="*/ 835 w 2006"/>
                  <a:gd name="T69" fmla="*/ 1258 h 2944"/>
                  <a:gd name="T70" fmla="*/ 756 w 2006"/>
                  <a:gd name="T71" fmla="*/ 1534 h 2944"/>
                  <a:gd name="T72" fmla="*/ 1180 w 2006"/>
                  <a:gd name="T73" fmla="*/ 2186 h 2944"/>
                  <a:gd name="T74" fmla="*/ 208 w 2006"/>
                  <a:gd name="T75" fmla="*/ 2347 h 2944"/>
                  <a:gd name="T76" fmla="*/ 490 w 2006"/>
                  <a:gd name="T77" fmla="*/ 1716 h 2944"/>
                  <a:gd name="T78" fmla="*/ 228 w 2006"/>
                  <a:gd name="T79" fmla="*/ 2539 h 2944"/>
                  <a:gd name="T80" fmla="*/ 1034 w 2006"/>
                  <a:gd name="T81" fmla="*/ 1540 h 2944"/>
                  <a:gd name="T82" fmla="*/ 1145 w 2006"/>
                  <a:gd name="T83" fmla="*/ 1710 h 2944"/>
                  <a:gd name="T84" fmla="*/ 1452 w 2006"/>
                  <a:gd name="T85" fmla="*/ 2519 h 2944"/>
                  <a:gd name="T86" fmla="*/ 1615 w 2006"/>
                  <a:gd name="T87" fmla="*/ 1343 h 2944"/>
                  <a:gd name="T88" fmla="*/ 1643 w 2006"/>
                  <a:gd name="T89" fmla="*/ 1403 h 2944"/>
                  <a:gd name="T90" fmla="*/ 1752 w 2006"/>
                  <a:gd name="T91" fmla="*/ 1476 h 2944"/>
                  <a:gd name="T92" fmla="*/ 1829 w 2006"/>
                  <a:gd name="T93" fmla="*/ 1514 h 2944"/>
                  <a:gd name="T94" fmla="*/ 1853 w 2006"/>
                  <a:gd name="T95" fmla="*/ 1472 h 2944"/>
                  <a:gd name="T96" fmla="*/ 690 w 2006"/>
                  <a:gd name="T97" fmla="*/ 2182 h 2944"/>
                  <a:gd name="T98" fmla="*/ 962 w 2006"/>
                  <a:gd name="T99" fmla="*/ 2180 h 2944"/>
                  <a:gd name="T100" fmla="*/ 611 w 2006"/>
                  <a:gd name="T101" fmla="*/ 2222 h 2944"/>
                  <a:gd name="T102" fmla="*/ 841 w 2006"/>
                  <a:gd name="T103" fmla="*/ 2256 h 2944"/>
                  <a:gd name="T104" fmla="*/ 714 w 2006"/>
                  <a:gd name="T105" fmla="*/ 2295 h 2944"/>
                  <a:gd name="T106" fmla="*/ 40 w 2006"/>
                  <a:gd name="T107" fmla="*/ 2516 h 2944"/>
                  <a:gd name="T108" fmla="*/ 1518 w 2006"/>
                  <a:gd name="T109" fmla="*/ 2521 h 2944"/>
                  <a:gd name="T110" fmla="*/ 234 w 2006"/>
                  <a:gd name="T111" fmla="*/ 2561 h 2944"/>
                  <a:gd name="T112" fmla="*/ 89 w 2006"/>
                  <a:gd name="T113" fmla="*/ 2575 h 2944"/>
                  <a:gd name="T114" fmla="*/ 1450 w 2006"/>
                  <a:gd name="T115" fmla="*/ 2684 h 2944"/>
                  <a:gd name="T116" fmla="*/ 1539 w 2006"/>
                  <a:gd name="T117" fmla="*/ 2865 h 29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19"/>
              <p:cNvSpPr>
                <a:spLocks noEditPoints="1"/>
              </p:cNvSpPr>
              <p:nvPr/>
            </p:nvSpPr>
            <p:spPr bwMode="auto">
              <a:xfrm>
                <a:off x="5805488" y="2727325"/>
                <a:ext cx="119063" cy="109538"/>
              </a:xfrm>
              <a:custGeom>
                <a:avLst/>
                <a:gdLst>
                  <a:gd name="T0" fmla="*/ 43 w 183"/>
                  <a:gd name="T1" fmla="*/ 9 h 168"/>
                  <a:gd name="T2" fmla="*/ 53 w 183"/>
                  <a:gd name="T3" fmla="*/ 27 h 168"/>
                  <a:gd name="T4" fmla="*/ 122 w 183"/>
                  <a:gd name="T5" fmla="*/ 81 h 168"/>
                  <a:gd name="T6" fmla="*/ 150 w 183"/>
                  <a:gd name="T7" fmla="*/ 99 h 168"/>
                  <a:gd name="T8" fmla="*/ 154 w 183"/>
                  <a:gd name="T9" fmla="*/ 109 h 168"/>
                  <a:gd name="T10" fmla="*/ 182 w 183"/>
                  <a:gd name="T11" fmla="*/ 134 h 168"/>
                  <a:gd name="T12" fmla="*/ 162 w 183"/>
                  <a:gd name="T13" fmla="*/ 164 h 168"/>
                  <a:gd name="T14" fmla="*/ 112 w 183"/>
                  <a:gd name="T15" fmla="*/ 132 h 168"/>
                  <a:gd name="T16" fmla="*/ 53 w 183"/>
                  <a:gd name="T17" fmla="*/ 89 h 168"/>
                  <a:gd name="T18" fmla="*/ 1 w 183"/>
                  <a:gd name="T19" fmla="*/ 37 h 168"/>
                  <a:gd name="T20" fmla="*/ 43 w 183"/>
                  <a:gd name="T21" fmla="*/ 9 h 168"/>
                  <a:gd name="T22" fmla="*/ 118 w 183"/>
                  <a:gd name="T23" fmla="*/ 101 h 168"/>
                  <a:gd name="T24" fmla="*/ 33 w 183"/>
                  <a:gd name="T25" fmla="*/ 31 h 168"/>
                  <a:gd name="T26" fmla="*/ 21 w 183"/>
                  <a:gd name="T27" fmla="*/ 33 h 168"/>
                  <a:gd name="T28" fmla="*/ 19 w 183"/>
                  <a:gd name="T29" fmla="*/ 39 h 168"/>
                  <a:gd name="T30" fmla="*/ 156 w 183"/>
                  <a:gd name="T31" fmla="*/ 142 h 168"/>
                  <a:gd name="T32" fmla="*/ 118 w 183"/>
                  <a:gd name="T33" fmla="*/ 101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0" name="组合 9"/>
            <p:cNvGrpSpPr/>
            <p:nvPr userDrawn="1"/>
          </p:nvGrpSpPr>
          <p:grpSpPr>
            <a:xfrm>
              <a:off x="2864552" y="181354"/>
              <a:ext cx="703263" cy="1443038"/>
              <a:chOff x="4751388" y="812800"/>
              <a:chExt cx="703263" cy="1443038"/>
            </a:xfrm>
            <a:grpFill/>
          </p:grpSpPr>
          <p:sp>
            <p:nvSpPr>
              <p:cNvPr id="306" name="Freeform 20"/>
              <p:cNvSpPr>
                <a:spLocks noEditPoints="1"/>
              </p:cNvSpPr>
              <p:nvPr/>
            </p:nvSpPr>
            <p:spPr bwMode="auto">
              <a:xfrm>
                <a:off x="4865688" y="871538"/>
                <a:ext cx="55563" cy="49213"/>
              </a:xfrm>
              <a:custGeom>
                <a:avLst/>
                <a:gdLst>
                  <a:gd name="T0" fmla="*/ 17 w 87"/>
                  <a:gd name="T1" fmla="*/ 13 h 76"/>
                  <a:gd name="T2" fmla="*/ 38 w 87"/>
                  <a:gd name="T3" fmla="*/ 9 h 76"/>
                  <a:gd name="T4" fmla="*/ 42 w 87"/>
                  <a:gd name="T5" fmla="*/ 3 h 76"/>
                  <a:gd name="T6" fmla="*/ 56 w 87"/>
                  <a:gd name="T7" fmla="*/ 67 h 76"/>
                  <a:gd name="T8" fmla="*/ 17 w 87"/>
                  <a:gd name="T9" fmla="*/ 13 h 76"/>
                  <a:gd name="T10" fmla="*/ 26 w 87"/>
                  <a:gd name="T11" fmla="*/ 21 h 76"/>
                  <a:gd name="T12" fmla="*/ 38 w 87"/>
                  <a:gd name="T13" fmla="*/ 52 h 76"/>
                  <a:gd name="T14" fmla="*/ 56 w 87"/>
                  <a:gd name="T15" fmla="*/ 48 h 76"/>
                  <a:gd name="T16" fmla="*/ 26 w 87"/>
                  <a:gd name="T17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21"/>
              <p:cNvSpPr>
                <a:spLocks noEditPoints="1"/>
              </p:cNvSpPr>
              <p:nvPr/>
            </p:nvSpPr>
            <p:spPr bwMode="auto">
              <a:xfrm>
                <a:off x="4962525" y="1177925"/>
                <a:ext cx="131763" cy="252413"/>
              </a:xfrm>
              <a:custGeom>
                <a:avLst/>
                <a:gdLst>
                  <a:gd name="T0" fmla="*/ 126 w 203"/>
                  <a:gd name="T1" fmla="*/ 22 h 391"/>
                  <a:gd name="T2" fmla="*/ 203 w 203"/>
                  <a:gd name="T3" fmla="*/ 273 h 391"/>
                  <a:gd name="T4" fmla="*/ 192 w 203"/>
                  <a:gd name="T5" fmla="*/ 321 h 391"/>
                  <a:gd name="T6" fmla="*/ 170 w 203"/>
                  <a:gd name="T7" fmla="*/ 342 h 391"/>
                  <a:gd name="T8" fmla="*/ 93 w 203"/>
                  <a:gd name="T9" fmla="*/ 381 h 391"/>
                  <a:gd name="T10" fmla="*/ 68 w 203"/>
                  <a:gd name="T11" fmla="*/ 362 h 391"/>
                  <a:gd name="T12" fmla="*/ 52 w 203"/>
                  <a:gd name="T13" fmla="*/ 321 h 391"/>
                  <a:gd name="T14" fmla="*/ 15 w 203"/>
                  <a:gd name="T15" fmla="*/ 181 h 391"/>
                  <a:gd name="T16" fmla="*/ 13 w 203"/>
                  <a:gd name="T17" fmla="*/ 57 h 391"/>
                  <a:gd name="T18" fmla="*/ 126 w 203"/>
                  <a:gd name="T19" fmla="*/ 22 h 391"/>
                  <a:gd name="T20" fmla="*/ 66 w 203"/>
                  <a:gd name="T21" fmla="*/ 36 h 391"/>
                  <a:gd name="T22" fmla="*/ 64 w 203"/>
                  <a:gd name="T23" fmla="*/ 46 h 391"/>
                  <a:gd name="T24" fmla="*/ 31 w 203"/>
                  <a:gd name="T25" fmla="*/ 65 h 391"/>
                  <a:gd name="T26" fmla="*/ 23 w 203"/>
                  <a:gd name="T27" fmla="*/ 119 h 391"/>
                  <a:gd name="T28" fmla="*/ 58 w 203"/>
                  <a:gd name="T29" fmla="*/ 251 h 391"/>
                  <a:gd name="T30" fmla="*/ 48 w 203"/>
                  <a:gd name="T31" fmla="*/ 139 h 391"/>
                  <a:gd name="T32" fmla="*/ 56 w 203"/>
                  <a:gd name="T33" fmla="*/ 80 h 391"/>
                  <a:gd name="T34" fmla="*/ 85 w 203"/>
                  <a:gd name="T35" fmla="*/ 112 h 391"/>
                  <a:gd name="T36" fmla="*/ 155 w 203"/>
                  <a:gd name="T37" fmla="*/ 224 h 391"/>
                  <a:gd name="T38" fmla="*/ 178 w 203"/>
                  <a:gd name="T39" fmla="*/ 284 h 391"/>
                  <a:gd name="T40" fmla="*/ 178 w 203"/>
                  <a:gd name="T41" fmla="*/ 205 h 391"/>
                  <a:gd name="T42" fmla="*/ 159 w 203"/>
                  <a:gd name="T43" fmla="*/ 203 h 391"/>
                  <a:gd name="T44" fmla="*/ 172 w 203"/>
                  <a:gd name="T45" fmla="*/ 189 h 391"/>
                  <a:gd name="T46" fmla="*/ 165 w 203"/>
                  <a:gd name="T47" fmla="*/ 162 h 391"/>
                  <a:gd name="T48" fmla="*/ 143 w 203"/>
                  <a:gd name="T49" fmla="*/ 160 h 391"/>
                  <a:gd name="T50" fmla="*/ 159 w 203"/>
                  <a:gd name="T51" fmla="*/ 144 h 391"/>
                  <a:gd name="T52" fmla="*/ 149 w 203"/>
                  <a:gd name="T53" fmla="*/ 125 h 391"/>
                  <a:gd name="T54" fmla="*/ 130 w 203"/>
                  <a:gd name="T55" fmla="*/ 127 h 391"/>
                  <a:gd name="T56" fmla="*/ 136 w 203"/>
                  <a:gd name="T57" fmla="*/ 92 h 391"/>
                  <a:gd name="T58" fmla="*/ 104 w 203"/>
                  <a:gd name="T59" fmla="*/ 100 h 391"/>
                  <a:gd name="T60" fmla="*/ 132 w 203"/>
                  <a:gd name="T61" fmla="*/ 79 h 391"/>
                  <a:gd name="T62" fmla="*/ 122 w 203"/>
                  <a:gd name="T63" fmla="*/ 53 h 391"/>
                  <a:gd name="T64" fmla="*/ 77 w 203"/>
                  <a:gd name="T65" fmla="*/ 61 h 391"/>
                  <a:gd name="T66" fmla="*/ 112 w 203"/>
                  <a:gd name="T67" fmla="*/ 42 h 391"/>
                  <a:gd name="T68" fmla="*/ 66 w 203"/>
                  <a:gd name="T69" fmla="*/ 36 h 391"/>
                  <a:gd name="T70" fmla="*/ 64 w 203"/>
                  <a:gd name="T71" fmla="*/ 137 h 391"/>
                  <a:gd name="T72" fmla="*/ 77 w 203"/>
                  <a:gd name="T73" fmla="*/ 133 h 391"/>
                  <a:gd name="T74" fmla="*/ 62 w 203"/>
                  <a:gd name="T75" fmla="*/ 106 h 391"/>
                  <a:gd name="T76" fmla="*/ 64 w 203"/>
                  <a:gd name="T77" fmla="*/ 137 h 391"/>
                  <a:gd name="T78" fmla="*/ 62 w 203"/>
                  <a:gd name="T79" fmla="*/ 150 h 391"/>
                  <a:gd name="T80" fmla="*/ 87 w 203"/>
                  <a:gd name="T81" fmla="*/ 265 h 391"/>
                  <a:gd name="T82" fmla="*/ 97 w 203"/>
                  <a:gd name="T83" fmla="*/ 242 h 391"/>
                  <a:gd name="T84" fmla="*/ 108 w 203"/>
                  <a:gd name="T85" fmla="*/ 240 h 391"/>
                  <a:gd name="T86" fmla="*/ 134 w 203"/>
                  <a:gd name="T87" fmla="*/ 273 h 391"/>
                  <a:gd name="T88" fmla="*/ 85 w 203"/>
                  <a:gd name="T89" fmla="*/ 139 h 391"/>
                  <a:gd name="T90" fmla="*/ 62 w 203"/>
                  <a:gd name="T91" fmla="*/ 150 h 391"/>
                  <a:gd name="T92" fmla="*/ 83 w 203"/>
                  <a:gd name="T93" fmla="*/ 276 h 391"/>
                  <a:gd name="T94" fmla="*/ 114 w 203"/>
                  <a:gd name="T95" fmla="*/ 362 h 391"/>
                  <a:gd name="T96" fmla="*/ 176 w 203"/>
                  <a:gd name="T97" fmla="*/ 309 h 391"/>
                  <a:gd name="T98" fmla="*/ 147 w 203"/>
                  <a:gd name="T99" fmla="*/ 259 h 391"/>
                  <a:gd name="T100" fmla="*/ 132 w 203"/>
                  <a:gd name="T101" fmla="*/ 286 h 391"/>
                  <a:gd name="T102" fmla="*/ 104 w 203"/>
                  <a:gd name="T103" fmla="*/ 255 h 391"/>
                  <a:gd name="T104" fmla="*/ 83 w 203"/>
                  <a:gd name="T105" fmla="*/ 276 h 391"/>
                  <a:gd name="T106" fmla="*/ 70 w 203"/>
                  <a:gd name="T107" fmla="*/ 325 h 391"/>
                  <a:gd name="T108" fmla="*/ 101 w 203"/>
                  <a:gd name="T109" fmla="*/ 360 h 391"/>
                  <a:gd name="T110" fmla="*/ 68 w 203"/>
                  <a:gd name="T111" fmla="*/ 273 h 391"/>
                  <a:gd name="T112" fmla="*/ 50 w 203"/>
                  <a:gd name="T113" fmla="*/ 267 h 391"/>
                  <a:gd name="T114" fmla="*/ 70 w 203"/>
                  <a:gd name="T115" fmla="*/ 325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22"/>
              <p:cNvSpPr>
                <a:spLocks noEditPoints="1"/>
              </p:cNvSpPr>
              <p:nvPr/>
            </p:nvSpPr>
            <p:spPr bwMode="auto">
              <a:xfrm>
                <a:off x="4799013" y="1243013"/>
                <a:ext cx="133350" cy="220663"/>
              </a:xfrm>
              <a:custGeom>
                <a:avLst/>
                <a:gdLst>
                  <a:gd name="T0" fmla="*/ 97 w 207"/>
                  <a:gd name="T1" fmla="*/ 5 h 341"/>
                  <a:gd name="T2" fmla="*/ 147 w 207"/>
                  <a:gd name="T3" fmla="*/ 59 h 341"/>
                  <a:gd name="T4" fmla="*/ 170 w 207"/>
                  <a:gd name="T5" fmla="*/ 100 h 341"/>
                  <a:gd name="T6" fmla="*/ 170 w 207"/>
                  <a:gd name="T7" fmla="*/ 111 h 341"/>
                  <a:gd name="T8" fmla="*/ 184 w 207"/>
                  <a:gd name="T9" fmla="*/ 150 h 341"/>
                  <a:gd name="T10" fmla="*/ 205 w 207"/>
                  <a:gd name="T11" fmla="*/ 278 h 341"/>
                  <a:gd name="T12" fmla="*/ 168 w 207"/>
                  <a:gd name="T13" fmla="*/ 329 h 341"/>
                  <a:gd name="T14" fmla="*/ 83 w 207"/>
                  <a:gd name="T15" fmla="*/ 317 h 341"/>
                  <a:gd name="T16" fmla="*/ 79 w 207"/>
                  <a:gd name="T17" fmla="*/ 313 h 341"/>
                  <a:gd name="T18" fmla="*/ 13 w 207"/>
                  <a:gd name="T19" fmla="*/ 63 h 341"/>
                  <a:gd name="T20" fmla="*/ 64 w 207"/>
                  <a:gd name="T21" fmla="*/ 1 h 341"/>
                  <a:gd name="T22" fmla="*/ 97 w 207"/>
                  <a:gd name="T23" fmla="*/ 5 h 341"/>
                  <a:gd name="T24" fmla="*/ 36 w 207"/>
                  <a:gd name="T25" fmla="*/ 47 h 341"/>
                  <a:gd name="T26" fmla="*/ 25 w 207"/>
                  <a:gd name="T27" fmla="*/ 140 h 341"/>
                  <a:gd name="T28" fmla="*/ 50 w 207"/>
                  <a:gd name="T29" fmla="*/ 224 h 341"/>
                  <a:gd name="T30" fmla="*/ 91 w 207"/>
                  <a:gd name="T31" fmla="*/ 300 h 341"/>
                  <a:gd name="T32" fmla="*/ 143 w 207"/>
                  <a:gd name="T33" fmla="*/ 317 h 341"/>
                  <a:gd name="T34" fmla="*/ 188 w 207"/>
                  <a:gd name="T35" fmla="*/ 278 h 341"/>
                  <a:gd name="T36" fmla="*/ 172 w 207"/>
                  <a:gd name="T37" fmla="*/ 175 h 341"/>
                  <a:gd name="T38" fmla="*/ 153 w 207"/>
                  <a:gd name="T39" fmla="*/ 111 h 341"/>
                  <a:gd name="T40" fmla="*/ 114 w 207"/>
                  <a:gd name="T41" fmla="*/ 34 h 341"/>
                  <a:gd name="T42" fmla="*/ 62 w 207"/>
                  <a:gd name="T43" fmla="*/ 18 h 341"/>
                  <a:gd name="T44" fmla="*/ 36 w 207"/>
                  <a:gd name="T45" fmla="*/ 47 h 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23"/>
              <p:cNvSpPr>
                <a:spLocks noEditPoints="1"/>
              </p:cNvSpPr>
              <p:nvPr/>
            </p:nvSpPr>
            <p:spPr bwMode="auto">
              <a:xfrm>
                <a:off x="5037138" y="1643063"/>
                <a:ext cx="58738" cy="60325"/>
              </a:xfrm>
              <a:custGeom>
                <a:avLst/>
                <a:gdLst>
                  <a:gd name="T0" fmla="*/ 51 w 93"/>
                  <a:gd name="T1" fmla="*/ 3 h 94"/>
                  <a:gd name="T2" fmla="*/ 72 w 93"/>
                  <a:gd name="T3" fmla="*/ 16 h 94"/>
                  <a:gd name="T4" fmla="*/ 87 w 93"/>
                  <a:gd name="T5" fmla="*/ 59 h 94"/>
                  <a:gd name="T6" fmla="*/ 39 w 93"/>
                  <a:gd name="T7" fmla="*/ 90 h 94"/>
                  <a:gd name="T8" fmla="*/ 8 w 93"/>
                  <a:gd name="T9" fmla="*/ 24 h 94"/>
                  <a:gd name="T10" fmla="*/ 51 w 93"/>
                  <a:gd name="T11" fmla="*/ 3 h 94"/>
                  <a:gd name="T12" fmla="*/ 31 w 93"/>
                  <a:gd name="T13" fmla="*/ 32 h 94"/>
                  <a:gd name="T14" fmla="*/ 35 w 93"/>
                  <a:gd name="T15" fmla="*/ 65 h 94"/>
                  <a:gd name="T16" fmla="*/ 47 w 93"/>
                  <a:gd name="T17" fmla="*/ 28 h 94"/>
                  <a:gd name="T18" fmla="*/ 31 w 93"/>
                  <a:gd name="T19" fmla="*/ 32 h 94"/>
                  <a:gd name="T20" fmla="*/ 53 w 93"/>
                  <a:gd name="T21" fmla="*/ 73 h 94"/>
                  <a:gd name="T22" fmla="*/ 62 w 93"/>
                  <a:gd name="T23" fmla="*/ 36 h 94"/>
                  <a:gd name="T24" fmla="*/ 53 w 93"/>
                  <a:gd name="T25" fmla="*/ 7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24"/>
              <p:cNvSpPr>
                <a:spLocks noEditPoints="1"/>
              </p:cNvSpPr>
              <p:nvPr/>
            </p:nvSpPr>
            <p:spPr bwMode="auto">
              <a:xfrm>
                <a:off x="4751388" y="812800"/>
                <a:ext cx="703263" cy="1443038"/>
              </a:xfrm>
              <a:custGeom>
                <a:avLst/>
                <a:gdLst>
                  <a:gd name="T0" fmla="*/ 289 w 1090"/>
                  <a:gd name="T1" fmla="*/ 1217 h 2232"/>
                  <a:gd name="T2" fmla="*/ 258 w 1090"/>
                  <a:gd name="T3" fmla="*/ 672 h 2232"/>
                  <a:gd name="T4" fmla="*/ 207 w 1090"/>
                  <a:gd name="T5" fmla="*/ 284 h 2232"/>
                  <a:gd name="T6" fmla="*/ 595 w 1090"/>
                  <a:gd name="T7" fmla="*/ 763 h 2232"/>
                  <a:gd name="T8" fmla="*/ 658 w 1090"/>
                  <a:gd name="T9" fmla="*/ 615 h 2232"/>
                  <a:gd name="T10" fmla="*/ 683 w 1090"/>
                  <a:gd name="T11" fmla="*/ 99 h 2232"/>
                  <a:gd name="T12" fmla="*/ 776 w 1090"/>
                  <a:gd name="T13" fmla="*/ 437 h 2232"/>
                  <a:gd name="T14" fmla="*/ 824 w 1090"/>
                  <a:gd name="T15" fmla="*/ 895 h 2232"/>
                  <a:gd name="T16" fmla="*/ 923 w 1090"/>
                  <a:gd name="T17" fmla="*/ 414 h 2232"/>
                  <a:gd name="T18" fmla="*/ 1024 w 1090"/>
                  <a:gd name="T19" fmla="*/ 650 h 2232"/>
                  <a:gd name="T20" fmla="*/ 1059 w 1090"/>
                  <a:gd name="T21" fmla="*/ 1091 h 2232"/>
                  <a:gd name="T22" fmla="*/ 768 w 1090"/>
                  <a:gd name="T23" fmla="*/ 2226 h 2232"/>
                  <a:gd name="T24" fmla="*/ 650 w 1090"/>
                  <a:gd name="T25" fmla="*/ 231 h 2232"/>
                  <a:gd name="T26" fmla="*/ 768 w 1090"/>
                  <a:gd name="T27" fmla="*/ 398 h 2232"/>
                  <a:gd name="T28" fmla="*/ 178 w 1090"/>
                  <a:gd name="T29" fmla="*/ 251 h 2232"/>
                  <a:gd name="T30" fmla="*/ 304 w 1090"/>
                  <a:gd name="T31" fmla="*/ 526 h 2232"/>
                  <a:gd name="T32" fmla="*/ 361 w 1090"/>
                  <a:gd name="T33" fmla="*/ 384 h 2232"/>
                  <a:gd name="T34" fmla="*/ 326 w 1090"/>
                  <a:gd name="T35" fmla="*/ 285 h 2232"/>
                  <a:gd name="T36" fmla="*/ 324 w 1090"/>
                  <a:gd name="T37" fmla="*/ 177 h 2232"/>
                  <a:gd name="T38" fmla="*/ 984 w 1090"/>
                  <a:gd name="T39" fmla="*/ 427 h 2232"/>
                  <a:gd name="T40" fmla="*/ 985 w 1090"/>
                  <a:gd name="T41" fmla="*/ 287 h 2232"/>
                  <a:gd name="T42" fmla="*/ 702 w 1090"/>
                  <a:gd name="T43" fmla="*/ 419 h 2232"/>
                  <a:gd name="T44" fmla="*/ 958 w 1090"/>
                  <a:gd name="T45" fmla="*/ 448 h 2232"/>
                  <a:gd name="T46" fmla="*/ 953 w 1090"/>
                  <a:gd name="T47" fmla="*/ 468 h 2232"/>
                  <a:gd name="T48" fmla="*/ 526 w 1090"/>
                  <a:gd name="T49" fmla="*/ 967 h 2232"/>
                  <a:gd name="T50" fmla="*/ 291 w 1090"/>
                  <a:gd name="T51" fmla="*/ 761 h 2232"/>
                  <a:gd name="T52" fmla="*/ 679 w 1090"/>
                  <a:gd name="T53" fmla="*/ 575 h 2232"/>
                  <a:gd name="T54" fmla="*/ 221 w 1090"/>
                  <a:gd name="T55" fmla="*/ 635 h 2232"/>
                  <a:gd name="T56" fmla="*/ 440 w 1090"/>
                  <a:gd name="T57" fmla="*/ 1240 h 2232"/>
                  <a:gd name="T58" fmla="*/ 650 w 1090"/>
                  <a:gd name="T59" fmla="*/ 778 h 2232"/>
                  <a:gd name="T60" fmla="*/ 692 w 1090"/>
                  <a:gd name="T61" fmla="*/ 1450 h 2232"/>
                  <a:gd name="T62" fmla="*/ 673 w 1090"/>
                  <a:gd name="T63" fmla="*/ 623 h 2232"/>
                  <a:gd name="T64" fmla="*/ 999 w 1090"/>
                  <a:gd name="T65" fmla="*/ 656 h 2232"/>
                  <a:gd name="T66" fmla="*/ 960 w 1090"/>
                  <a:gd name="T67" fmla="*/ 681 h 2232"/>
                  <a:gd name="T68" fmla="*/ 943 w 1090"/>
                  <a:gd name="T69" fmla="*/ 811 h 2232"/>
                  <a:gd name="T70" fmla="*/ 902 w 1090"/>
                  <a:gd name="T71" fmla="*/ 1097 h 2232"/>
                  <a:gd name="T72" fmla="*/ 758 w 1090"/>
                  <a:gd name="T73" fmla="*/ 792 h 2232"/>
                  <a:gd name="T74" fmla="*/ 978 w 1090"/>
                  <a:gd name="T75" fmla="*/ 926 h 2232"/>
                  <a:gd name="T76" fmla="*/ 733 w 1090"/>
                  <a:gd name="T77" fmla="*/ 860 h 2232"/>
                  <a:gd name="T78" fmla="*/ 954 w 1090"/>
                  <a:gd name="T79" fmla="*/ 994 h 2232"/>
                  <a:gd name="T80" fmla="*/ 958 w 1090"/>
                  <a:gd name="T81" fmla="*/ 932 h 2232"/>
                  <a:gd name="T82" fmla="*/ 710 w 1090"/>
                  <a:gd name="T83" fmla="*/ 1405 h 2232"/>
                  <a:gd name="T84" fmla="*/ 718 w 1090"/>
                  <a:gd name="T85" fmla="*/ 953 h 2232"/>
                  <a:gd name="T86" fmla="*/ 611 w 1090"/>
                  <a:gd name="T87" fmla="*/ 1203 h 2232"/>
                  <a:gd name="T88" fmla="*/ 570 w 1090"/>
                  <a:gd name="T89" fmla="*/ 1013 h 2232"/>
                  <a:gd name="T90" fmla="*/ 914 w 1090"/>
                  <a:gd name="T91" fmla="*/ 1174 h 2232"/>
                  <a:gd name="T92" fmla="*/ 588 w 1090"/>
                  <a:gd name="T93" fmla="*/ 1079 h 2232"/>
                  <a:gd name="T94" fmla="*/ 510 w 1090"/>
                  <a:gd name="T95" fmla="*/ 1157 h 2232"/>
                  <a:gd name="T96" fmla="*/ 366 w 1090"/>
                  <a:gd name="T97" fmla="*/ 1232 h 2232"/>
                  <a:gd name="T98" fmla="*/ 896 w 1090"/>
                  <a:gd name="T99" fmla="*/ 1450 h 2232"/>
                  <a:gd name="T100" fmla="*/ 415 w 1090"/>
                  <a:gd name="T101" fmla="*/ 1384 h 2232"/>
                  <a:gd name="T102" fmla="*/ 399 w 1090"/>
                  <a:gd name="T103" fmla="*/ 1444 h 2232"/>
                  <a:gd name="T104" fmla="*/ 415 w 1090"/>
                  <a:gd name="T105" fmla="*/ 1281 h 2232"/>
                  <a:gd name="T106" fmla="*/ 764 w 1090"/>
                  <a:gd name="T107" fmla="*/ 1562 h 2232"/>
                  <a:gd name="T108" fmla="*/ 776 w 1090"/>
                  <a:gd name="T109" fmla="*/ 1419 h 2232"/>
                  <a:gd name="T110" fmla="*/ 564 w 1090"/>
                  <a:gd name="T111" fmla="*/ 1510 h 2232"/>
                  <a:gd name="T112" fmla="*/ 343 w 1090"/>
                  <a:gd name="T113" fmla="*/ 1438 h 2232"/>
                  <a:gd name="T114" fmla="*/ 929 w 1090"/>
                  <a:gd name="T115" fmla="*/ 2170 h 2232"/>
                  <a:gd name="T116" fmla="*/ 883 w 1090"/>
                  <a:gd name="T117" fmla="*/ 1469 h 2232"/>
                  <a:gd name="T118" fmla="*/ 564 w 1090"/>
                  <a:gd name="T119" fmla="*/ 1954 h 2232"/>
                  <a:gd name="T120" fmla="*/ 576 w 1090"/>
                  <a:gd name="T121" fmla="*/ 1522 h 2232"/>
                  <a:gd name="T122" fmla="*/ 656 w 1090"/>
                  <a:gd name="T123" fmla="*/ 1859 h 2232"/>
                  <a:gd name="T124" fmla="*/ 807 w 1090"/>
                  <a:gd name="T125" fmla="*/ 1607 h 2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 userDrawn="1"/>
          </p:nvGrpSpPr>
          <p:grpSpPr>
            <a:xfrm>
              <a:off x="604431" y="5861306"/>
              <a:ext cx="776288" cy="847725"/>
              <a:chOff x="3394075" y="4440238"/>
              <a:chExt cx="776288" cy="847725"/>
            </a:xfrm>
            <a:grpFill/>
          </p:grpSpPr>
          <p:sp>
            <p:nvSpPr>
              <p:cNvPr id="303" name="Freeform 25"/>
              <p:cNvSpPr/>
              <p:nvPr/>
            </p:nvSpPr>
            <p:spPr bwMode="auto">
              <a:xfrm>
                <a:off x="3465513" y="4691063"/>
                <a:ext cx="200025" cy="187325"/>
              </a:xfrm>
              <a:custGeom>
                <a:avLst/>
                <a:gdLst>
                  <a:gd name="T0" fmla="*/ 134 w 309"/>
                  <a:gd name="T1" fmla="*/ 54 h 289"/>
                  <a:gd name="T2" fmla="*/ 49 w 309"/>
                  <a:gd name="T3" fmla="*/ 185 h 289"/>
                  <a:gd name="T4" fmla="*/ 272 w 309"/>
                  <a:gd name="T5" fmla="*/ 123 h 289"/>
                  <a:gd name="T6" fmla="*/ 252 w 309"/>
                  <a:gd name="T7" fmla="*/ 31 h 289"/>
                  <a:gd name="T8" fmla="*/ 242 w 309"/>
                  <a:gd name="T9" fmla="*/ 25 h 289"/>
                  <a:gd name="T10" fmla="*/ 167 w 309"/>
                  <a:gd name="T11" fmla="*/ 48 h 289"/>
                  <a:gd name="T12" fmla="*/ 249 w 309"/>
                  <a:gd name="T13" fmla="*/ 8 h 289"/>
                  <a:gd name="T14" fmla="*/ 272 w 309"/>
                  <a:gd name="T15" fmla="*/ 182 h 289"/>
                  <a:gd name="T16" fmla="*/ 49 w 309"/>
                  <a:gd name="T17" fmla="*/ 234 h 289"/>
                  <a:gd name="T18" fmla="*/ 134 w 309"/>
                  <a:gd name="T19" fmla="*/ 5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26"/>
              <p:cNvSpPr/>
              <p:nvPr/>
            </p:nvSpPr>
            <p:spPr bwMode="auto">
              <a:xfrm>
                <a:off x="3459163" y="4911725"/>
                <a:ext cx="111125" cy="88900"/>
              </a:xfrm>
              <a:custGeom>
                <a:avLst/>
                <a:gdLst>
                  <a:gd name="T0" fmla="*/ 104 w 171"/>
                  <a:gd name="T1" fmla="*/ 0 h 136"/>
                  <a:gd name="T2" fmla="*/ 133 w 171"/>
                  <a:gd name="T3" fmla="*/ 112 h 136"/>
                  <a:gd name="T4" fmla="*/ 51 w 171"/>
                  <a:gd name="T5" fmla="*/ 128 h 136"/>
                  <a:gd name="T6" fmla="*/ 81 w 171"/>
                  <a:gd name="T7" fmla="*/ 17 h 136"/>
                  <a:gd name="T8" fmla="*/ 45 w 171"/>
                  <a:gd name="T9" fmla="*/ 69 h 136"/>
                  <a:gd name="T10" fmla="*/ 48 w 171"/>
                  <a:gd name="T11" fmla="*/ 99 h 136"/>
                  <a:gd name="T12" fmla="*/ 136 w 171"/>
                  <a:gd name="T13" fmla="*/ 69 h 136"/>
                  <a:gd name="T14" fmla="*/ 104 w 171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27"/>
              <p:cNvSpPr>
                <a:spLocks noEditPoints="1"/>
              </p:cNvSpPr>
              <p:nvPr/>
            </p:nvSpPr>
            <p:spPr bwMode="auto">
              <a:xfrm>
                <a:off x="3394075" y="4440238"/>
                <a:ext cx="776288" cy="847725"/>
              </a:xfrm>
              <a:custGeom>
                <a:avLst/>
                <a:gdLst>
                  <a:gd name="T0" fmla="*/ 554 w 1200"/>
                  <a:gd name="T1" fmla="*/ 1203 h 1312"/>
                  <a:gd name="T2" fmla="*/ 289 w 1200"/>
                  <a:gd name="T3" fmla="*/ 1187 h 1312"/>
                  <a:gd name="T4" fmla="*/ 10 w 1200"/>
                  <a:gd name="T5" fmla="*/ 656 h 1312"/>
                  <a:gd name="T6" fmla="*/ 82 w 1200"/>
                  <a:gd name="T7" fmla="*/ 456 h 1312"/>
                  <a:gd name="T8" fmla="*/ 577 w 1200"/>
                  <a:gd name="T9" fmla="*/ 279 h 1312"/>
                  <a:gd name="T10" fmla="*/ 780 w 1200"/>
                  <a:gd name="T11" fmla="*/ 63 h 1312"/>
                  <a:gd name="T12" fmla="*/ 882 w 1200"/>
                  <a:gd name="T13" fmla="*/ 171 h 1312"/>
                  <a:gd name="T14" fmla="*/ 1170 w 1200"/>
                  <a:gd name="T15" fmla="*/ 194 h 1312"/>
                  <a:gd name="T16" fmla="*/ 1079 w 1200"/>
                  <a:gd name="T17" fmla="*/ 410 h 1312"/>
                  <a:gd name="T18" fmla="*/ 1170 w 1200"/>
                  <a:gd name="T19" fmla="*/ 587 h 1312"/>
                  <a:gd name="T20" fmla="*/ 1036 w 1200"/>
                  <a:gd name="T21" fmla="*/ 1053 h 1312"/>
                  <a:gd name="T22" fmla="*/ 636 w 1200"/>
                  <a:gd name="T23" fmla="*/ 1229 h 1312"/>
                  <a:gd name="T24" fmla="*/ 551 w 1200"/>
                  <a:gd name="T25" fmla="*/ 1246 h 1312"/>
                  <a:gd name="T26" fmla="*/ 735 w 1200"/>
                  <a:gd name="T27" fmla="*/ 60 h 1312"/>
                  <a:gd name="T28" fmla="*/ 669 w 1200"/>
                  <a:gd name="T29" fmla="*/ 76 h 1312"/>
                  <a:gd name="T30" fmla="*/ 630 w 1200"/>
                  <a:gd name="T31" fmla="*/ 197 h 1312"/>
                  <a:gd name="T32" fmla="*/ 603 w 1200"/>
                  <a:gd name="T33" fmla="*/ 296 h 1312"/>
                  <a:gd name="T34" fmla="*/ 735 w 1200"/>
                  <a:gd name="T35" fmla="*/ 86 h 1312"/>
                  <a:gd name="T36" fmla="*/ 1039 w 1200"/>
                  <a:gd name="T37" fmla="*/ 210 h 1312"/>
                  <a:gd name="T38" fmla="*/ 754 w 1200"/>
                  <a:gd name="T39" fmla="*/ 266 h 1312"/>
                  <a:gd name="T40" fmla="*/ 807 w 1200"/>
                  <a:gd name="T41" fmla="*/ 305 h 1312"/>
                  <a:gd name="T42" fmla="*/ 833 w 1200"/>
                  <a:gd name="T43" fmla="*/ 302 h 1312"/>
                  <a:gd name="T44" fmla="*/ 938 w 1200"/>
                  <a:gd name="T45" fmla="*/ 220 h 1312"/>
                  <a:gd name="T46" fmla="*/ 970 w 1200"/>
                  <a:gd name="T47" fmla="*/ 286 h 1312"/>
                  <a:gd name="T48" fmla="*/ 1079 w 1200"/>
                  <a:gd name="T49" fmla="*/ 260 h 1312"/>
                  <a:gd name="T50" fmla="*/ 993 w 1200"/>
                  <a:gd name="T51" fmla="*/ 404 h 1312"/>
                  <a:gd name="T52" fmla="*/ 918 w 1200"/>
                  <a:gd name="T53" fmla="*/ 440 h 1312"/>
                  <a:gd name="T54" fmla="*/ 790 w 1200"/>
                  <a:gd name="T55" fmla="*/ 348 h 1312"/>
                  <a:gd name="T56" fmla="*/ 875 w 1200"/>
                  <a:gd name="T57" fmla="*/ 446 h 1312"/>
                  <a:gd name="T58" fmla="*/ 1161 w 1200"/>
                  <a:gd name="T59" fmla="*/ 227 h 1312"/>
                  <a:gd name="T60" fmla="*/ 417 w 1200"/>
                  <a:gd name="T61" fmla="*/ 296 h 1312"/>
                  <a:gd name="T62" fmla="*/ 158 w 1200"/>
                  <a:gd name="T63" fmla="*/ 410 h 1312"/>
                  <a:gd name="T64" fmla="*/ 112 w 1200"/>
                  <a:gd name="T65" fmla="*/ 463 h 1312"/>
                  <a:gd name="T66" fmla="*/ 46 w 1200"/>
                  <a:gd name="T67" fmla="*/ 784 h 1312"/>
                  <a:gd name="T68" fmla="*/ 197 w 1200"/>
                  <a:gd name="T69" fmla="*/ 1059 h 1312"/>
                  <a:gd name="T70" fmla="*/ 499 w 1200"/>
                  <a:gd name="T71" fmla="*/ 1190 h 1312"/>
                  <a:gd name="T72" fmla="*/ 518 w 1200"/>
                  <a:gd name="T73" fmla="*/ 1174 h 1312"/>
                  <a:gd name="T74" fmla="*/ 662 w 1200"/>
                  <a:gd name="T75" fmla="*/ 1075 h 1312"/>
                  <a:gd name="T76" fmla="*/ 767 w 1200"/>
                  <a:gd name="T77" fmla="*/ 1213 h 1312"/>
                  <a:gd name="T78" fmla="*/ 990 w 1200"/>
                  <a:gd name="T79" fmla="*/ 1062 h 1312"/>
                  <a:gd name="T80" fmla="*/ 1144 w 1200"/>
                  <a:gd name="T81" fmla="*/ 676 h 1312"/>
                  <a:gd name="T82" fmla="*/ 1046 w 1200"/>
                  <a:gd name="T83" fmla="*/ 437 h 1312"/>
                  <a:gd name="T84" fmla="*/ 682 w 1200"/>
                  <a:gd name="T85" fmla="*/ 453 h 1312"/>
                  <a:gd name="T86" fmla="*/ 548 w 1200"/>
                  <a:gd name="T87" fmla="*/ 377 h 1312"/>
                  <a:gd name="T88" fmla="*/ 607 w 1200"/>
                  <a:gd name="T89" fmla="*/ 437 h 1312"/>
                  <a:gd name="T90" fmla="*/ 417 w 1200"/>
                  <a:gd name="T91" fmla="*/ 296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 userDrawn="1"/>
          </p:nvGrpSpPr>
          <p:grpSpPr>
            <a:xfrm>
              <a:off x="4164890" y="134080"/>
              <a:ext cx="1541998" cy="1160496"/>
              <a:chOff x="5541963" y="495300"/>
              <a:chExt cx="1071563" cy="806450"/>
            </a:xfrm>
            <a:grpFill/>
          </p:grpSpPr>
          <p:sp>
            <p:nvSpPr>
              <p:cNvPr id="238" name="Freeform 28"/>
              <p:cNvSpPr/>
              <p:nvPr/>
            </p:nvSpPr>
            <p:spPr bwMode="auto">
              <a:xfrm>
                <a:off x="6230938" y="571500"/>
                <a:ext cx="17463" cy="44450"/>
              </a:xfrm>
              <a:custGeom>
                <a:avLst/>
                <a:gdLst>
                  <a:gd name="T0" fmla="*/ 2 w 29"/>
                  <a:gd name="T1" fmla="*/ 2 h 68"/>
                  <a:gd name="T2" fmla="*/ 15 w 29"/>
                  <a:gd name="T3" fmla="*/ 6 h 68"/>
                  <a:gd name="T4" fmla="*/ 25 w 29"/>
                  <a:gd name="T5" fmla="*/ 68 h 68"/>
                  <a:gd name="T6" fmla="*/ 0 w 29"/>
                  <a:gd name="T7" fmla="*/ 10 h 68"/>
                  <a:gd name="T8" fmla="*/ 2 w 29"/>
                  <a:gd name="T9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29"/>
              <p:cNvSpPr/>
              <p:nvPr/>
            </p:nvSpPr>
            <p:spPr bwMode="auto">
              <a:xfrm>
                <a:off x="6257925" y="573088"/>
                <a:ext cx="14288" cy="34925"/>
              </a:xfrm>
              <a:custGeom>
                <a:avLst/>
                <a:gdLst>
                  <a:gd name="T0" fmla="*/ 15 w 22"/>
                  <a:gd name="T1" fmla="*/ 6 h 55"/>
                  <a:gd name="T2" fmla="*/ 14 w 22"/>
                  <a:gd name="T3" fmla="*/ 55 h 55"/>
                  <a:gd name="T4" fmla="*/ 0 w 22"/>
                  <a:gd name="T5" fmla="*/ 4 h 55"/>
                  <a:gd name="T6" fmla="*/ 15 w 22"/>
                  <a:gd name="T7" fmla="*/ 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Freeform 30"/>
              <p:cNvSpPr/>
              <p:nvPr/>
            </p:nvSpPr>
            <p:spPr bwMode="auto">
              <a:xfrm>
                <a:off x="6323013" y="581025"/>
                <a:ext cx="15875" cy="33338"/>
              </a:xfrm>
              <a:custGeom>
                <a:avLst/>
                <a:gdLst>
                  <a:gd name="T0" fmla="*/ 12 w 24"/>
                  <a:gd name="T1" fmla="*/ 0 h 52"/>
                  <a:gd name="T2" fmla="*/ 19 w 24"/>
                  <a:gd name="T3" fmla="*/ 0 h 52"/>
                  <a:gd name="T4" fmla="*/ 17 w 24"/>
                  <a:gd name="T5" fmla="*/ 52 h 52"/>
                  <a:gd name="T6" fmla="*/ 12 w 24"/>
                  <a:gd name="T7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31"/>
              <p:cNvSpPr/>
              <p:nvPr/>
            </p:nvSpPr>
            <p:spPr bwMode="auto">
              <a:xfrm>
                <a:off x="6208713" y="582613"/>
                <a:ext cx="20638" cy="34925"/>
              </a:xfrm>
              <a:custGeom>
                <a:avLst/>
                <a:gdLst>
                  <a:gd name="T0" fmla="*/ 2 w 32"/>
                  <a:gd name="T1" fmla="*/ 0 h 53"/>
                  <a:gd name="T2" fmla="*/ 10 w 32"/>
                  <a:gd name="T3" fmla="*/ 0 h 53"/>
                  <a:gd name="T4" fmla="*/ 26 w 32"/>
                  <a:gd name="T5" fmla="*/ 53 h 53"/>
                  <a:gd name="T6" fmla="*/ 23 w 32"/>
                  <a:gd name="T7" fmla="*/ 53 h 53"/>
                  <a:gd name="T8" fmla="*/ 2 w 32"/>
                  <a:gd name="T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32"/>
              <p:cNvSpPr/>
              <p:nvPr/>
            </p:nvSpPr>
            <p:spPr bwMode="auto">
              <a:xfrm>
                <a:off x="6346825" y="584200"/>
                <a:ext cx="12700" cy="33338"/>
              </a:xfrm>
              <a:custGeom>
                <a:avLst/>
                <a:gdLst>
                  <a:gd name="T0" fmla="*/ 11 w 22"/>
                  <a:gd name="T1" fmla="*/ 0 h 51"/>
                  <a:gd name="T2" fmla="*/ 21 w 22"/>
                  <a:gd name="T3" fmla="*/ 0 h 51"/>
                  <a:gd name="T4" fmla="*/ 2 w 22"/>
                  <a:gd name="T5" fmla="*/ 51 h 51"/>
                  <a:gd name="T6" fmla="*/ 11 w 22"/>
                  <a:gd name="T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33"/>
              <p:cNvSpPr/>
              <p:nvPr/>
            </p:nvSpPr>
            <p:spPr bwMode="auto">
              <a:xfrm>
                <a:off x="6191250" y="590550"/>
                <a:ext cx="23813" cy="26988"/>
              </a:xfrm>
              <a:custGeom>
                <a:avLst/>
                <a:gdLst>
                  <a:gd name="T0" fmla="*/ 3 w 37"/>
                  <a:gd name="T1" fmla="*/ 0 h 40"/>
                  <a:gd name="T2" fmla="*/ 6 w 37"/>
                  <a:gd name="T3" fmla="*/ 0 h 40"/>
                  <a:gd name="T4" fmla="*/ 18 w 37"/>
                  <a:gd name="T5" fmla="*/ 40 h 40"/>
                  <a:gd name="T6" fmla="*/ 3 w 37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34"/>
              <p:cNvSpPr/>
              <p:nvPr/>
            </p:nvSpPr>
            <p:spPr bwMode="auto">
              <a:xfrm>
                <a:off x="6367463" y="592138"/>
                <a:ext cx="15875" cy="30163"/>
              </a:xfrm>
              <a:custGeom>
                <a:avLst/>
                <a:gdLst>
                  <a:gd name="T0" fmla="*/ 19 w 25"/>
                  <a:gd name="T1" fmla="*/ 0 h 47"/>
                  <a:gd name="T2" fmla="*/ 0 w 25"/>
                  <a:gd name="T3" fmla="*/ 47 h 47"/>
                  <a:gd name="T4" fmla="*/ 19 w 25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35"/>
              <p:cNvSpPr/>
              <p:nvPr/>
            </p:nvSpPr>
            <p:spPr bwMode="auto">
              <a:xfrm>
                <a:off x="6388100" y="600075"/>
                <a:ext cx="19050" cy="30163"/>
              </a:xfrm>
              <a:custGeom>
                <a:avLst/>
                <a:gdLst>
                  <a:gd name="T0" fmla="*/ 30 w 30"/>
                  <a:gd name="T1" fmla="*/ 0 h 47"/>
                  <a:gd name="T2" fmla="*/ 0 w 30"/>
                  <a:gd name="T3" fmla="*/ 47 h 47"/>
                  <a:gd name="T4" fmla="*/ 30 w 30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36"/>
              <p:cNvSpPr/>
              <p:nvPr/>
            </p:nvSpPr>
            <p:spPr bwMode="auto">
              <a:xfrm>
                <a:off x="6134100" y="600075"/>
                <a:ext cx="23813" cy="33338"/>
              </a:xfrm>
              <a:custGeom>
                <a:avLst/>
                <a:gdLst>
                  <a:gd name="T0" fmla="*/ 13 w 38"/>
                  <a:gd name="T1" fmla="*/ 1 h 50"/>
                  <a:gd name="T2" fmla="*/ 38 w 38"/>
                  <a:gd name="T3" fmla="*/ 50 h 50"/>
                  <a:gd name="T4" fmla="*/ 0 w 38"/>
                  <a:gd name="T5" fmla="*/ 6 h 50"/>
                  <a:gd name="T6" fmla="*/ 13 w 38"/>
                  <a:gd name="T7" fmla="*/ 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37"/>
              <p:cNvSpPr/>
              <p:nvPr/>
            </p:nvSpPr>
            <p:spPr bwMode="auto">
              <a:xfrm>
                <a:off x="6116638" y="608013"/>
                <a:ext cx="22225" cy="31750"/>
              </a:xfrm>
              <a:custGeom>
                <a:avLst/>
                <a:gdLst>
                  <a:gd name="T0" fmla="*/ 32 w 34"/>
                  <a:gd name="T1" fmla="*/ 49 h 49"/>
                  <a:gd name="T2" fmla="*/ 0 w 34"/>
                  <a:gd name="T3" fmla="*/ 24 h 49"/>
                  <a:gd name="T4" fmla="*/ 32 w 34"/>
                  <a:gd name="T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38"/>
              <p:cNvSpPr/>
              <p:nvPr/>
            </p:nvSpPr>
            <p:spPr bwMode="auto">
              <a:xfrm>
                <a:off x="6099175" y="623888"/>
                <a:ext cx="25400" cy="30163"/>
              </a:xfrm>
              <a:custGeom>
                <a:avLst/>
                <a:gdLst>
                  <a:gd name="T0" fmla="*/ 39 w 39"/>
                  <a:gd name="T1" fmla="*/ 46 h 47"/>
                  <a:gd name="T2" fmla="*/ 0 w 39"/>
                  <a:gd name="T3" fmla="*/ 15 h 47"/>
                  <a:gd name="T4" fmla="*/ 39 w 39"/>
                  <a:gd name="T5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39"/>
              <p:cNvSpPr/>
              <p:nvPr/>
            </p:nvSpPr>
            <p:spPr bwMode="auto">
              <a:xfrm>
                <a:off x="6429375" y="631825"/>
                <a:ext cx="25400" cy="30163"/>
              </a:xfrm>
              <a:custGeom>
                <a:avLst/>
                <a:gdLst>
                  <a:gd name="T0" fmla="*/ 36 w 40"/>
                  <a:gd name="T1" fmla="*/ 0 h 47"/>
                  <a:gd name="T2" fmla="*/ 0 w 40"/>
                  <a:gd name="T3" fmla="*/ 47 h 47"/>
                  <a:gd name="T4" fmla="*/ 36 w 40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40"/>
              <p:cNvSpPr/>
              <p:nvPr/>
            </p:nvSpPr>
            <p:spPr bwMode="auto">
              <a:xfrm>
                <a:off x="6086475" y="639763"/>
                <a:ext cx="26988" cy="25400"/>
              </a:xfrm>
              <a:custGeom>
                <a:avLst/>
                <a:gdLst>
                  <a:gd name="T0" fmla="*/ 41 w 41"/>
                  <a:gd name="T1" fmla="*/ 38 h 38"/>
                  <a:gd name="T2" fmla="*/ 0 w 41"/>
                  <a:gd name="T3" fmla="*/ 4 h 38"/>
                  <a:gd name="T4" fmla="*/ 5 w 41"/>
                  <a:gd name="T5" fmla="*/ 0 h 38"/>
                  <a:gd name="T6" fmla="*/ 41 w 41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41"/>
              <p:cNvSpPr/>
              <p:nvPr/>
            </p:nvSpPr>
            <p:spPr bwMode="auto">
              <a:xfrm>
                <a:off x="6448425" y="650875"/>
                <a:ext cx="25400" cy="28575"/>
              </a:xfrm>
              <a:custGeom>
                <a:avLst/>
                <a:gdLst>
                  <a:gd name="T0" fmla="*/ 40 w 40"/>
                  <a:gd name="T1" fmla="*/ 7 h 43"/>
                  <a:gd name="T2" fmla="*/ 0 w 40"/>
                  <a:gd name="T3" fmla="*/ 43 h 43"/>
                  <a:gd name="T4" fmla="*/ 30 w 40"/>
                  <a:gd name="T5" fmla="*/ 0 h 43"/>
                  <a:gd name="T6" fmla="*/ 40 w 40"/>
                  <a:gd name="T7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42"/>
              <p:cNvSpPr>
                <a:spLocks noEditPoints="1"/>
              </p:cNvSpPr>
              <p:nvPr/>
            </p:nvSpPr>
            <p:spPr bwMode="auto">
              <a:xfrm>
                <a:off x="6118225" y="655638"/>
                <a:ext cx="349250" cy="260350"/>
              </a:xfrm>
              <a:custGeom>
                <a:avLst/>
                <a:gdLst>
                  <a:gd name="T0" fmla="*/ 484 w 541"/>
                  <a:gd name="T1" fmla="*/ 402 h 402"/>
                  <a:gd name="T2" fmla="*/ 405 w 541"/>
                  <a:gd name="T3" fmla="*/ 362 h 402"/>
                  <a:gd name="T4" fmla="*/ 263 w 541"/>
                  <a:gd name="T5" fmla="*/ 294 h 402"/>
                  <a:gd name="T6" fmla="*/ 165 w 541"/>
                  <a:gd name="T7" fmla="*/ 243 h 402"/>
                  <a:gd name="T8" fmla="*/ 100 w 541"/>
                  <a:gd name="T9" fmla="*/ 209 h 402"/>
                  <a:gd name="T10" fmla="*/ 49 w 541"/>
                  <a:gd name="T11" fmla="*/ 183 h 402"/>
                  <a:gd name="T12" fmla="*/ 20 w 541"/>
                  <a:gd name="T13" fmla="*/ 164 h 402"/>
                  <a:gd name="T14" fmla="*/ 2 w 541"/>
                  <a:gd name="T15" fmla="*/ 164 h 402"/>
                  <a:gd name="T16" fmla="*/ 24 w 541"/>
                  <a:gd name="T17" fmla="*/ 125 h 402"/>
                  <a:gd name="T18" fmla="*/ 237 w 541"/>
                  <a:gd name="T19" fmla="*/ 6 h 402"/>
                  <a:gd name="T20" fmla="*/ 245 w 541"/>
                  <a:gd name="T21" fmla="*/ 0 h 402"/>
                  <a:gd name="T22" fmla="*/ 393 w 541"/>
                  <a:gd name="T23" fmla="*/ 30 h 402"/>
                  <a:gd name="T24" fmla="*/ 399 w 541"/>
                  <a:gd name="T25" fmla="*/ 40 h 402"/>
                  <a:gd name="T26" fmla="*/ 527 w 541"/>
                  <a:gd name="T27" fmla="*/ 266 h 402"/>
                  <a:gd name="T28" fmla="*/ 484 w 541"/>
                  <a:gd name="T29" fmla="*/ 402 h 402"/>
                  <a:gd name="T30" fmla="*/ 499 w 541"/>
                  <a:gd name="T31" fmla="*/ 309 h 402"/>
                  <a:gd name="T32" fmla="*/ 508 w 541"/>
                  <a:gd name="T33" fmla="*/ 200 h 402"/>
                  <a:gd name="T34" fmla="*/ 499 w 541"/>
                  <a:gd name="T35" fmla="*/ 185 h 402"/>
                  <a:gd name="T36" fmla="*/ 490 w 541"/>
                  <a:gd name="T37" fmla="*/ 155 h 402"/>
                  <a:gd name="T38" fmla="*/ 426 w 541"/>
                  <a:gd name="T39" fmla="*/ 79 h 402"/>
                  <a:gd name="T40" fmla="*/ 388 w 541"/>
                  <a:gd name="T41" fmla="*/ 61 h 402"/>
                  <a:gd name="T42" fmla="*/ 354 w 541"/>
                  <a:gd name="T43" fmla="*/ 38 h 402"/>
                  <a:gd name="T44" fmla="*/ 230 w 541"/>
                  <a:gd name="T45" fmla="*/ 25 h 402"/>
                  <a:gd name="T46" fmla="*/ 83 w 541"/>
                  <a:gd name="T47" fmla="*/ 78 h 402"/>
                  <a:gd name="T48" fmla="*/ 24 w 541"/>
                  <a:gd name="T49" fmla="*/ 155 h 402"/>
                  <a:gd name="T50" fmla="*/ 173 w 541"/>
                  <a:gd name="T51" fmla="*/ 223 h 402"/>
                  <a:gd name="T52" fmla="*/ 241 w 541"/>
                  <a:gd name="T53" fmla="*/ 258 h 402"/>
                  <a:gd name="T54" fmla="*/ 294 w 541"/>
                  <a:gd name="T55" fmla="*/ 290 h 402"/>
                  <a:gd name="T56" fmla="*/ 352 w 541"/>
                  <a:gd name="T57" fmla="*/ 317 h 402"/>
                  <a:gd name="T58" fmla="*/ 365 w 541"/>
                  <a:gd name="T59" fmla="*/ 328 h 402"/>
                  <a:gd name="T60" fmla="*/ 392 w 541"/>
                  <a:gd name="T61" fmla="*/ 336 h 402"/>
                  <a:gd name="T62" fmla="*/ 410 w 541"/>
                  <a:gd name="T63" fmla="*/ 351 h 402"/>
                  <a:gd name="T64" fmla="*/ 426 w 541"/>
                  <a:gd name="T65" fmla="*/ 355 h 402"/>
                  <a:gd name="T66" fmla="*/ 478 w 541"/>
                  <a:gd name="T67" fmla="*/ 383 h 402"/>
                  <a:gd name="T68" fmla="*/ 499 w 541"/>
                  <a:gd name="T69" fmla="*/ 309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43"/>
              <p:cNvSpPr/>
              <p:nvPr/>
            </p:nvSpPr>
            <p:spPr bwMode="auto">
              <a:xfrm>
                <a:off x="6049963" y="6699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38 w 38"/>
                  <a:gd name="T3" fmla="*/ 23 h 30"/>
                  <a:gd name="T4" fmla="*/ 0 w 38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44"/>
              <p:cNvSpPr/>
              <p:nvPr/>
            </p:nvSpPr>
            <p:spPr bwMode="auto">
              <a:xfrm>
                <a:off x="6467475" y="669925"/>
                <a:ext cx="22225" cy="23813"/>
              </a:xfrm>
              <a:custGeom>
                <a:avLst/>
                <a:gdLst>
                  <a:gd name="T0" fmla="*/ 35 w 35"/>
                  <a:gd name="T1" fmla="*/ 6 h 39"/>
                  <a:gd name="T2" fmla="*/ 0 w 35"/>
                  <a:gd name="T3" fmla="*/ 38 h 39"/>
                  <a:gd name="T4" fmla="*/ 26 w 35"/>
                  <a:gd name="T5" fmla="*/ 2 h 39"/>
                  <a:gd name="T6" fmla="*/ 35 w 35"/>
                  <a:gd name="T7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45"/>
              <p:cNvSpPr/>
              <p:nvPr/>
            </p:nvSpPr>
            <p:spPr bwMode="auto">
              <a:xfrm>
                <a:off x="6045200" y="6842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35 w 35"/>
                  <a:gd name="T3" fmla="*/ 20 h 22"/>
                  <a:gd name="T4" fmla="*/ 0 w 35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46"/>
              <p:cNvSpPr/>
              <p:nvPr/>
            </p:nvSpPr>
            <p:spPr bwMode="auto">
              <a:xfrm>
                <a:off x="6043613" y="690563"/>
                <a:ext cx="20638" cy="17463"/>
              </a:xfrm>
              <a:custGeom>
                <a:avLst/>
                <a:gdLst>
                  <a:gd name="T0" fmla="*/ 32 w 33"/>
                  <a:gd name="T1" fmla="*/ 26 h 26"/>
                  <a:gd name="T2" fmla="*/ 0 w 33"/>
                  <a:gd name="T3" fmla="*/ 9 h 26"/>
                  <a:gd name="T4" fmla="*/ 32 w 33"/>
                  <a:gd name="T5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47"/>
              <p:cNvSpPr/>
              <p:nvPr/>
            </p:nvSpPr>
            <p:spPr bwMode="auto">
              <a:xfrm>
                <a:off x="6500813" y="725488"/>
                <a:ext cx="25400" cy="22225"/>
              </a:xfrm>
              <a:custGeom>
                <a:avLst/>
                <a:gdLst>
                  <a:gd name="T0" fmla="*/ 40 w 40"/>
                  <a:gd name="T1" fmla="*/ 16 h 35"/>
                  <a:gd name="T2" fmla="*/ 0 w 40"/>
                  <a:gd name="T3" fmla="*/ 35 h 35"/>
                  <a:gd name="T4" fmla="*/ 40 w 40"/>
                  <a:gd name="T5" fmla="*/ 1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48"/>
              <p:cNvSpPr/>
              <p:nvPr/>
            </p:nvSpPr>
            <p:spPr bwMode="auto">
              <a:xfrm>
                <a:off x="6507163" y="739775"/>
                <a:ext cx="25400" cy="26988"/>
              </a:xfrm>
              <a:custGeom>
                <a:avLst/>
                <a:gdLst>
                  <a:gd name="T0" fmla="*/ 39 w 39"/>
                  <a:gd name="T1" fmla="*/ 25 h 41"/>
                  <a:gd name="T2" fmla="*/ 0 w 39"/>
                  <a:gd name="T3" fmla="*/ 32 h 41"/>
                  <a:gd name="T4" fmla="*/ 39 w 39"/>
                  <a:gd name="T5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49"/>
              <p:cNvSpPr/>
              <p:nvPr/>
            </p:nvSpPr>
            <p:spPr bwMode="auto">
              <a:xfrm>
                <a:off x="6510338" y="765175"/>
                <a:ext cx="26988" cy="19050"/>
              </a:xfrm>
              <a:custGeom>
                <a:avLst/>
                <a:gdLst>
                  <a:gd name="T0" fmla="*/ 42 w 42"/>
                  <a:gd name="T1" fmla="*/ 4 h 28"/>
                  <a:gd name="T2" fmla="*/ 0 w 42"/>
                  <a:gd name="T3" fmla="*/ 28 h 28"/>
                  <a:gd name="T4" fmla="*/ 42 w 42"/>
                  <a:gd name="T5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50"/>
              <p:cNvSpPr/>
              <p:nvPr/>
            </p:nvSpPr>
            <p:spPr bwMode="auto">
              <a:xfrm>
                <a:off x="5970588" y="771525"/>
                <a:ext cx="38100" cy="71438"/>
              </a:xfrm>
              <a:custGeom>
                <a:avLst/>
                <a:gdLst>
                  <a:gd name="T0" fmla="*/ 53 w 59"/>
                  <a:gd name="T1" fmla="*/ 0 h 110"/>
                  <a:gd name="T2" fmla="*/ 48 w 59"/>
                  <a:gd name="T3" fmla="*/ 40 h 110"/>
                  <a:gd name="T4" fmla="*/ 5 w 59"/>
                  <a:gd name="T5" fmla="*/ 110 h 110"/>
                  <a:gd name="T6" fmla="*/ 18 w 59"/>
                  <a:gd name="T7" fmla="*/ 79 h 110"/>
                  <a:gd name="T8" fmla="*/ 46 w 59"/>
                  <a:gd name="T9" fmla="*/ 0 h 110"/>
                  <a:gd name="T10" fmla="*/ 53 w 59"/>
                  <a:gd name="T1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51"/>
              <p:cNvSpPr/>
              <p:nvPr/>
            </p:nvSpPr>
            <p:spPr bwMode="auto">
              <a:xfrm>
                <a:off x="6516688" y="779463"/>
                <a:ext cx="26988" cy="19050"/>
              </a:xfrm>
              <a:custGeom>
                <a:avLst/>
                <a:gdLst>
                  <a:gd name="T0" fmla="*/ 43 w 43"/>
                  <a:gd name="T1" fmla="*/ 20 h 31"/>
                  <a:gd name="T2" fmla="*/ 0 w 43"/>
                  <a:gd name="T3" fmla="*/ 28 h 31"/>
                  <a:gd name="T4" fmla="*/ 43 w 43"/>
                  <a:gd name="T5" fmla="*/ 2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52"/>
              <p:cNvSpPr/>
              <p:nvPr/>
            </p:nvSpPr>
            <p:spPr bwMode="auto">
              <a:xfrm>
                <a:off x="5951538" y="804863"/>
                <a:ext cx="20638" cy="25400"/>
              </a:xfrm>
              <a:custGeom>
                <a:avLst/>
                <a:gdLst>
                  <a:gd name="T0" fmla="*/ 15 w 32"/>
                  <a:gd name="T1" fmla="*/ 0 h 40"/>
                  <a:gd name="T2" fmla="*/ 24 w 32"/>
                  <a:gd name="T3" fmla="*/ 0 h 40"/>
                  <a:gd name="T4" fmla="*/ 0 w 32"/>
                  <a:gd name="T5" fmla="*/ 28 h 40"/>
                  <a:gd name="T6" fmla="*/ 15 w 3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53"/>
              <p:cNvSpPr/>
              <p:nvPr/>
            </p:nvSpPr>
            <p:spPr bwMode="auto">
              <a:xfrm>
                <a:off x="6072188" y="828675"/>
                <a:ext cx="34925" cy="68263"/>
              </a:xfrm>
              <a:custGeom>
                <a:avLst/>
                <a:gdLst>
                  <a:gd name="T0" fmla="*/ 53 w 53"/>
                  <a:gd name="T1" fmla="*/ 0 h 105"/>
                  <a:gd name="T2" fmla="*/ 17 w 53"/>
                  <a:gd name="T3" fmla="*/ 102 h 105"/>
                  <a:gd name="T4" fmla="*/ 0 w 53"/>
                  <a:gd name="T5" fmla="*/ 98 h 105"/>
                  <a:gd name="T6" fmla="*/ 53 w 53"/>
                  <a:gd name="T7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54"/>
              <p:cNvSpPr/>
              <p:nvPr/>
            </p:nvSpPr>
            <p:spPr bwMode="auto">
              <a:xfrm>
                <a:off x="5997575" y="833438"/>
                <a:ext cx="15875" cy="23813"/>
              </a:xfrm>
              <a:custGeom>
                <a:avLst/>
                <a:gdLst>
                  <a:gd name="T0" fmla="*/ 25 w 25"/>
                  <a:gd name="T1" fmla="*/ 0 h 36"/>
                  <a:gd name="T2" fmla="*/ 13 w 25"/>
                  <a:gd name="T3" fmla="*/ 34 h 36"/>
                  <a:gd name="T4" fmla="*/ 0 w 25"/>
                  <a:gd name="T5" fmla="*/ 36 h 36"/>
                  <a:gd name="T6" fmla="*/ 25 w 25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55"/>
              <p:cNvSpPr/>
              <p:nvPr/>
            </p:nvSpPr>
            <p:spPr bwMode="auto">
              <a:xfrm>
                <a:off x="6508750" y="838200"/>
                <a:ext cx="36513" cy="15875"/>
              </a:xfrm>
              <a:custGeom>
                <a:avLst/>
                <a:gdLst>
                  <a:gd name="T0" fmla="*/ 57 w 57"/>
                  <a:gd name="T1" fmla="*/ 11 h 23"/>
                  <a:gd name="T2" fmla="*/ 0 w 57"/>
                  <a:gd name="T3" fmla="*/ 15 h 23"/>
                  <a:gd name="T4" fmla="*/ 57 w 57"/>
                  <a:gd name="T5" fmla="*/ 1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56"/>
              <p:cNvSpPr/>
              <p:nvPr/>
            </p:nvSpPr>
            <p:spPr bwMode="auto">
              <a:xfrm>
                <a:off x="6016625" y="836613"/>
                <a:ext cx="19050" cy="30163"/>
              </a:xfrm>
              <a:custGeom>
                <a:avLst/>
                <a:gdLst>
                  <a:gd name="T0" fmla="*/ 31 w 31"/>
                  <a:gd name="T1" fmla="*/ 16 h 46"/>
                  <a:gd name="T2" fmla="*/ 0 w 31"/>
                  <a:gd name="T3" fmla="*/ 46 h 46"/>
                  <a:gd name="T4" fmla="*/ 31 w 31"/>
                  <a:gd name="T5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57"/>
              <p:cNvSpPr/>
              <p:nvPr/>
            </p:nvSpPr>
            <p:spPr bwMode="auto">
              <a:xfrm>
                <a:off x="6032500" y="847725"/>
                <a:ext cx="17463" cy="26988"/>
              </a:xfrm>
              <a:custGeom>
                <a:avLst/>
                <a:gdLst>
                  <a:gd name="T0" fmla="*/ 23 w 26"/>
                  <a:gd name="T1" fmla="*/ 6 h 41"/>
                  <a:gd name="T2" fmla="*/ 5 w 26"/>
                  <a:gd name="T3" fmla="*/ 41 h 41"/>
                  <a:gd name="T4" fmla="*/ 23 w 26"/>
                  <a:gd name="T5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58"/>
              <p:cNvSpPr/>
              <p:nvPr/>
            </p:nvSpPr>
            <p:spPr bwMode="auto">
              <a:xfrm>
                <a:off x="6507163" y="855663"/>
                <a:ext cx="31750" cy="17463"/>
              </a:xfrm>
              <a:custGeom>
                <a:avLst/>
                <a:gdLst>
                  <a:gd name="T0" fmla="*/ 49 w 49"/>
                  <a:gd name="T1" fmla="*/ 14 h 27"/>
                  <a:gd name="T2" fmla="*/ 0 w 49"/>
                  <a:gd name="T3" fmla="*/ 15 h 27"/>
                  <a:gd name="T4" fmla="*/ 49 w 49"/>
                  <a:gd name="T5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59"/>
              <p:cNvSpPr/>
              <p:nvPr/>
            </p:nvSpPr>
            <p:spPr bwMode="auto">
              <a:xfrm>
                <a:off x="6051550" y="857250"/>
                <a:ext cx="15875" cy="28575"/>
              </a:xfrm>
              <a:custGeom>
                <a:avLst/>
                <a:gdLst>
                  <a:gd name="T0" fmla="*/ 25 w 25"/>
                  <a:gd name="T1" fmla="*/ 5 h 43"/>
                  <a:gd name="T2" fmla="*/ 0 w 25"/>
                  <a:gd name="T3" fmla="*/ 39 h 43"/>
                  <a:gd name="T4" fmla="*/ 25 w 25"/>
                  <a:gd name="T5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60"/>
              <p:cNvSpPr/>
              <p:nvPr/>
            </p:nvSpPr>
            <p:spPr bwMode="auto">
              <a:xfrm>
                <a:off x="6173788" y="874713"/>
                <a:ext cx="30163" cy="65088"/>
              </a:xfrm>
              <a:custGeom>
                <a:avLst/>
                <a:gdLst>
                  <a:gd name="T0" fmla="*/ 48 w 48"/>
                  <a:gd name="T1" fmla="*/ 6 h 101"/>
                  <a:gd name="T2" fmla="*/ 13 w 48"/>
                  <a:gd name="T3" fmla="*/ 100 h 101"/>
                  <a:gd name="T4" fmla="*/ 0 w 48"/>
                  <a:gd name="T5" fmla="*/ 95 h 101"/>
                  <a:gd name="T6" fmla="*/ 32 w 48"/>
                  <a:gd name="T7" fmla="*/ 6 h 101"/>
                  <a:gd name="T8" fmla="*/ 48 w 48"/>
                  <a:gd name="T9" fmla="*/ 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61"/>
              <p:cNvSpPr/>
              <p:nvPr/>
            </p:nvSpPr>
            <p:spPr bwMode="auto">
              <a:xfrm>
                <a:off x="6099175" y="877888"/>
                <a:ext cx="17463" cy="26988"/>
              </a:xfrm>
              <a:custGeom>
                <a:avLst/>
                <a:gdLst>
                  <a:gd name="T0" fmla="*/ 24 w 28"/>
                  <a:gd name="T1" fmla="*/ 0 h 42"/>
                  <a:gd name="T2" fmla="*/ 0 w 28"/>
                  <a:gd name="T3" fmla="*/ 42 h 42"/>
                  <a:gd name="T4" fmla="*/ 24 w 28"/>
                  <a:gd name="T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62"/>
              <p:cNvSpPr/>
              <p:nvPr/>
            </p:nvSpPr>
            <p:spPr bwMode="auto">
              <a:xfrm>
                <a:off x="6499225" y="874713"/>
                <a:ext cx="34925" cy="15875"/>
              </a:xfrm>
              <a:custGeom>
                <a:avLst/>
                <a:gdLst>
                  <a:gd name="T0" fmla="*/ 49 w 54"/>
                  <a:gd name="T1" fmla="*/ 7 h 26"/>
                  <a:gd name="T2" fmla="*/ 53 w 54"/>
                  <a:gd name="T3" fmla="*/ 22 h 26"/>
                  <a:gd name="T4" fmla="*/ 0 w 54"/>
                  <a:gd name="T5" fmla="*/ 11 h 26"/>
                  <a:gd name="T6" fmla="*/ 49 w 54"/>
                  <a:gd name="T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63"/>
              <p:cNvSpPr/>
              <p:nvPr/>
            </p:nvSpPr>
            <p:spPr bwMode="auto">
              <a:xfrm>
                <a:off x="6115050" y="890588"/>
                <a:ext cx="26988" cy="26988"/>
              </a:xfrm>
              <a:custGeom>
                <a:avLst/>
                <a:gdLst>
                  <a:gd name="T0" fmla="*/ 18 w 41"/>
                  <a:gd name="T1" fmla="*/ 0 h 41"/>
                  <a:gd name="T2" fmla="*/ 1 w 41"/>
                  <a:gd name="T3" fmla="*/ 41 h 41"/>
                  <a:gd name="T4" fmla="*/ 18 w 41"/>
                  <a:gd name="T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64"/>
              <p:cNvSpPr/>
              <p:nvPr/>
            </p:nvSpPr>
            <p:spPr bwMode="auto">
              <a:xfrm>
                <a:off x="6132513" y="895350"/>
                <a:ext cx="19050" cy="26988"/>
              </a:xfrm>
              <a:custGeom>
                <a:avLst/>
                <a:gdLst>
                  <a:gd name="T0" fmla="*/ 17 w 30"/>
                  <a:gd name="T1" fmla="*/ 0 h 41"/>
                  <a:gd name="T2" fmla="*/ 14 w 30"/>
                  <a:gd name="T3" fmla="*/ 40 h 41"/>
                  <a:gd name="T4" fmla="*/ 0 w 30"/>
                  <a:gd name="T5" fmla="*/ 33 h 41"/>
                  <a:gd name="T6" fmla="*/ 17 w 30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65"/>
              <p:cNvSpPr/>
              <p:nvPr/>
            </p:nvSpPr>
            <p:spPr bwMode="auto">
              <a:xfrm>
                <a:off x="6497638" y="895350"/>
                <a:ext cx="31750" cy="22225"/>
              </a:xfrm>
              <a:custGeom>
                <a:avLst/>
                <a:gdLst>
                  <a:gd name="T0" fmla="*/ 49 w 49"/>
                  <a:gd name="T1" fmla="*/ 13 h 36"/>
                  <a:gd name="T2" fmla="*/ 0 w 49"/>
                  <a:gd name="T3" fmla="*/ 3 h 36"/>
                  <a:gd name="T4" fmla="*/ 49 w 49"/>
                  <a:gd name="T5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66"/>
              <p:cNvSpPr/>
              <p:nvPr/>
            </p:nvSpPr>
            <p:spPr bwMode="auto">
              <a:xfrm>
                <a:off x="6153150" y="908050"/>
                <a:ext cx="14288" cy="22225"/>
              </a:xfrm>
              <a:custGeom>
                <a:avLst/>
                <a:gdLst>
                  <a:gd name="T0" fmla="*/ 21 w 21"/>
                  <a:gd name="T1" fmla="*/ 4 h 36"/>
                  <a:gd name="T2" fmla="*/ 0 w 21"/>
                  <a:gd name="T3" fmla="*/ 29 h 36"/>
                  <a:gd name="T4" fmla="*/ 21 w 21"/>
                  <a:gd name="T5" fmla="*/ 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Freeform 67"/>
              <p:cNvSpPr/>
              <p:nvPr/>
            </p:nvSpPr>
            <p:spPr bwMode="auto">
              <a:xfrm>
                <a:off x="6276975" y="920750"/>
                <a:ext cx="31750" cy="68263"/>
              </a:xfrm>
              <a:custGeom>
                <a:avLst/>
                <a:gdLst>
                  <a:gd name="T0" fmla="*/ 51 w 51"/>
                  <a:gd name="T1" fmla="*/ 8 h 104"/>
                  <a:gd name="T2" fmla="*/ 42 w 51"/>
                  <a:gd name="T3" fmla="*/ 26 h 104"/>
                  <a:gd name="T4" fmla="*/ 44 w 51"/>
                  <a:gd name="T5" fmla="*/ 38 h 104"/>
                  <a:gd name="T6" fmla="*/ 35 w 51"/>
                  <a:gd name="T7" fmla="*/ 70 h 104"/>
                  <a:gd name="T8" fmla="*/ 6 w 51"/>
                  <a:gd name="T9" fmla="*/ 104 h 104"/>
                  <a:gd name="T10" fmla="*/ 35 w 51"/>
                  <a:gd name="T11" fmla="*/ 2 h 104"/>
                  <a:gd name="T12" fmla="*/ 51 w 51"/>
                  <a:gd name="T13" fmla="*/ 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Freeform 68"/>
              <p:cNvSpPr/>
              <p:nvPr/>
            </p:nvSpPr>
            <p:spPr bwMode="auto">
              <a:xfrm>
                <a:off x="6191250" y="927100"/>
                <a:ext cx="22225" cy="22225"/>
              </a:xfrm>
              <a:custGeom>
                <a:avLst/>
                <a:gdLst>
                  <a:gd name="T0" fmla="*/ 19 w 35"/>
                  <a:gd name="T1" fmla="*/ 0 h 35"/>
                  <a:gd name="T2" fmla="*/ 7 w 35"/>
                  <a:gd name="T3" fmla="*/ 35 h 35"/>
                  <a:gd name="T4" fmla="*/ 19 w 35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Freeform 69"/>
              <p:cNvSpPr/>
              <p:nvPr/>
            </p:nvSpPr>
            <p:spPr bwMode="auto">
              <a:xfrm>
                <a:off x="6211888" y="935038"/>
                <a:ext cx="17463" cy="23813"/>
              </a:xfrm>
              <a:custGeom>
                <a:avLst/>
                <a:gdLst>
                  <a:gd name="T0" fmla="*/ 15 w 27"/>
                  <a:gd name="T1" fmla="*/ 0 h 36"/>
                  <a:gd name="T2" fmla="*/ 5 w 27"/>
                  <a:gd name="T3" fmla="*/ 36 h 36"/>
                  <a:gd name="T4" fmla="*/ 15 w 27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70"/>
              <p:cNvSpPr/>
              <p:nvPr/>
            </p:nvSpPr>
            <p:spPr bwMode="auto">
              <a:xfrm>
                <a:off x="6489700" y="938213"/>
                <a:ext cx="33338" cy="20638"/>
              </a:xfrm>
              <a:custGeom>
                <a:avLst/>
                <a:gdLst>
                  <a:gd name="T0" fmla="*/ 51 w 51"/>
                  <a:gd name="T1" fmla="*/ 29 h 33"/>
                  <a:gd name="T2" fmla="*/ 0 w 51"/>
                  <a:gd name="T3" fmla="*/ 0 h 33"/>
                  <a:gd name="T4" fmla="*/ 51 w 51"/>
                  <a:gd name="T5" fmla="*/ 2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Freeform 71"/>
              <p:cNvSpPr/>
              <p:nvPr/>
            </p:nvSpPr>
            <p:spPr bwMode="auto">
              <a:xfrm>
                <a:off x="6229350" y="942975"/>
                <a:ext cx="17463" cy="26988"/>
              </a:xfrm>
              <a:custGeom>
                <a:avLst/>
                <a:gdLst>
                  <a:gd name="T0" fmla="*/ 27 w 27"/>
                  <a:gd name="T1" fmla="*/ 4 h 41"/>
                  <a:gd name="T2" fmla="*/ 8 w 27"/>
                  <a:gd name="T3" fmla="*/ 41 h 41"/>
                  <a:gd name="T4" fmla="*/ 0 w 27"/>
                  <a:gd name="T5" fmla="*/ 38 h 41"/>
                  <a:gd name="T6" fmla="*/ 27 w 27"/>
                  <a:gd name="T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72"/>
              <p:cNvSpPr/>
              <p:nvPr/>
            </p:nvSpPr>
            <p:spPr bwMode="auto">
              <a:xfrm>
                <a:off x="6248400" y="949325"/>
                <a:ext cx="19050" cy="34925"/>
              </a:xfrm>
              <a:custGeom>
                <a:avLst/>
                <a:gdLst>
                  <a:gd name="T0" fmla="*/ 29 w 29"/>
                  <a:gd name="T1" fmla="*/ 6 h 55"/>
                  <a:gd name="T2" fmla="*/ 0 w 29"/>
                  <a:gd name="T3" fmla="*/ 42 h 55"/>
                  <a:gd name="T4" fmla="*/ 29 w 29"/>
                  <a:gd name="T5" fmla="*/ 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73"/>
              <p:cNvSpPr/>
              <p:nvPr/>
            </p:nvSpPr>
            <p:spPr bwMode="auto">
              <a:xfrm>
                <a:off x="6302375" y="981075"/>
                <a:ext cx="15875" cy="28575"/>
              </a:xfrm>
              <a:custGeom>
                <a:avLst/>
                <a:gdLst>
                  <a:gd name="T0" fmla="*/ 25 w 25"/>
                  <a:gd name="T1" fmla="*/ 4 h 44"/>
                  <a:gd name="T2" fmla="*/ 0 w 25"/>
                  <a:gd name="T3" fmla="*/ 40 h 44"/>
                  <a:gd name="T4" fmla="*/ 10 w 25"/>
                  <a:gd name="T5" fmla="*/ 2 h 44"/>
                  <a:gd name="T6" fmla="*/ 25 w 25"/>
                  <a:gd name="T7" fmla="*/ 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74"/>
              <p:cNvSpPr/>
              <p:nvPr/>
            </p:nvSpPr>
            <p:spPr bwMode="auto">
              <a:xfrm>
                <a:off x="6319838" y="982663"/>
                <a:ext cx="15875" cy="28575"/>
              </a:xfrm>
              <a:custGeom>
                <a:avLst/>
                <a:gdLst>
                  <a:gd name="T0" fmla="*/ 25 w 25"/>
                  <a:gd name="T1" fmla="*/ 8 h 44"/>
                  <a:gd name="T2" fmla="*/ 0 w 25"/>
                  <a:gd name="T3" fmla="*/ 42 h 44"/>
                  <a:gd name="T4" fmla="*/ 25 w 25"/>
                  <a:gd name="T5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75"/>
              <p:cNvSpPr/>
              <p:nvPr/>
            </p:nvSpPr>
            <p:spPr bwMode="auto">
              <a:xfrm>
                <a:off x="6338888" y="989013"/>
                <a:ext cx="14288" cy="31750"/>
              </a:xfrm>
              <a:custGeom>
                <a:avLst/>
                <a:gdLst>
                  <a:gd name="T0" fmla="*/ 22 w 22"/>
                  <a:gd name="T1" fmla="*/ 12 h 50"/>
                  <a:gd name="T2" fmla="*/ 2 w 22"/>
                  <a:gd name="T3" fmla="*/ 50 h 50"/>
                  <a:gd name="T4" fmla="*/ 22 w 22"/>
                  <a:gd name="T5" fmla="*/ 1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76"/>
              <p:cNvSpPr/>
              <p:nvPr/>
            </p:nvSpPr>
            <p:spPr bwMode="auto">
              <a:xfrm>
                <a:off x="6359525" y="1003300"/>
                <a:ext cx="17463" cy="28575"/>
              </a:xfrm>
              <a:custGeom>
                <a:avLst/>
                <a:gdLst>
                  <a:gd name="T0" fmla="*/ 26 w 26"/>
                  <a:gd name="T1" fmla="*/ 10 h 46"/>
                  <a:gd name="T2" fmla="*/ 0 w 26"/>
                  <a:gd name="T3" fmla="*/ 46 h 46"/>
                  <a:gd name="T4" fmla="*/ 26 w 26"/>
                  <a:gd name="T5" fmla="*/ 1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77"/>
              <p:cNvSpPr/>
              <p:nvPr/>
            </p:nvSpPr>
            <p:spPr bwMode="auto">
              <a:xfrm>
                <a:off x="6478588" y="1027113"/>
                <a:ext cx="31750" cy="66675"/>
              </a:xfrm>
              <a:custGeom>
                <a:avLst/>
                <a:gdLst>
                  <a:gd name="T0" fmla="*/ 48 w 50"/>
                  <a:gd name="T1" fmla="*/ 3 h 102"/>
                  <a:gd name="T2" fmla="*/ 26 w 50"/>
                  <a:gd name="T3" fmla="*/ 74 h 102"/>
                  <a:gd name="T4" fmla="*/ 0 w 50"/>
                  <a:gd name="T5" fmla="*/ 101 h 102"/>
                  <a:gd name="T6" fmla="*/ 43 w 50"/>
                  <a:gd name="T7" fmla="*/ 1 h 102"/>
                  <a:gd name="T8" fmla="*/ 48 w 50"/>
                  <a:gd name="T9" fmla="*/ 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78"/>
              <p:cNvSpPr/>
              <p:nvPr/>
            </p:nvSpPr>
            <p:spPr bwMode="auto">
              <a:xfrm>
                <a:off x="6413500" y="1031875"/>
                <a:ext cx="15875" cy="23813"/>
              </a:xfrm>
              <a:custGeom>
                <a:avLst/>
                <a:gdLst>
                  <a:gd name="T0" fmla="*/ 25 w 25"/>
                  <a:gd name="T1" fmla="*/ 4 h 36"/>
                  <a:gd name="T2" fmla="*/ 1 w 25"/>
                  <a:gd name="T3" fmla="*/ 36 h 36"/>
                  <a:gd name="T4" fmla="*/ 25 w 25"/>
                  <a:gd name="T5" fmla="*/ 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79"/>
              <p:cNvSpPr/>
              <p:nvPr/>
            </p:nvSpPr>
            <p:spPr bwMode="auto">
              <a:xfrm>
                <a:off x="6427788" y="1041400"/>
                <a:ext cx="17463" cy="23813"/>
              </a:xfrm>
              <a:custGeom>
                <a:avLst/>
                <a:gdLst>
                  <a:gd name="T0" fmla="*/ 26 w 26"/>
                  <a:gd name="T1" fmla="*/ 11 h 37"/>
                  <a:gd name="T2" fmla="*/ 3 w 26"/>
                  <a:gd name="T3" fmla="*/ 37 h 37"/>
                  <a:gd name="T4" fmla="*/ 26 w 26"/>
                  <a:gd name="T5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80"/>
              <p:cNvSpPr/>
              <p:nvPr/>
            </p:nvSpPr>
            <p:spPr bwMode="auto">
              <a:xfrm>
                <a:off x="6440488" y="1050925"/>
                <a:ext cx="19050" cy="22225"/>
              </a:xfrm>
              <a:custGeom>
                <a:avLst/>
                <a:gdLst>
                  <a:gd name="T0" fmla="*/ 19 w 28"/>
                  <a:gd name="T1" fmla="*/ 2 h 34"/>
                  <a:gd name="T2" fmla="*/ 28 w 28"/>
                  <a:gd name="T3" fmla="*/ 4 h 34"/>
                  <a:gd name="T4" fmla="*/ 6 w 28"/>
                  <a:gd name="T5" fmla="*/ 34 h 34"/>
                  <a:gd name="T6" fmla="*/ 19 w 28"/>
                  <a:gd name="T7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81"/>
              <p:cNvSpPr/>
              <p:nvPr/>
            </p:nvSpPr>
            <p:spPr bwMode="auto">
              <a:xfrm>
                <a:off x="6454775" y="1050925"/>
                <a:ext cx="22225" cy="31750"/>
              </a:xfrm>
              <a:custGeom>
                <a:avLst/>
                <a:gdLst>
                  <a:gd name="T0" fmla="*/ 33 w 33"/>
                  <a:gd name="T1" fmla="*/ 12 h 48"/>
                  <a:gd name="T2" fmla="*/ 10 w 33"/>
                  <a:gd name="T3" fmla="*/ 48 h 48"/>
                  <a:gd name="T4" fmla="*/ 33 w 33"/>
                  <a:gd name="T5" fmla="*/ 1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82"/>
              <p:cNvSpPr/>
              <p:nvPr/>
            </p:nvSpPr>
            <p:spPr bwMode="auto">
              <a:xfrm>
                <a:off x="6496050" y="1065213"/>
                <a:ext cx="20638" cy="39688"/>
              </a:xfrm>
              <a:custGeom>
                <a:avLst/>
                <a:gdLst>
                  <a:gd name="T0" fmla="*/ 18 w 33"/>
                  <a:gd name="T1" fmla="*/ 33 h 62"/>
                  <a:gd name="T2" fmla="*/ 5 w 33"/>
                  <a:gd name="T3" fmla="*/ 46 h 62"/>
                  <a:gd name="T4" fmla="*/ 14 w 33"/>
                  <a:gd name="T5" fmla="*/ 1 h 62"/>
                  <a:gd name="T6" fmla="*/ 23 w 33"/>
                  <a:gd name="T7" fmla="*/ 5 h 62"/>
                  <a:gd name="T8" fmla="*/ 20 w 33"/>
                  <a:gd name="T9" fmla="*/ 26 h 62"/>
                  <a:gd name="T10" fmla="*/ 29 w 33"/>
                  <a:gd name="T11" fmla="*/ 18 h 62"/>
                  <a:gd name="T12" fmla="*/ 12 w 33"/>
                  <a:gd name="T13" fmla="*/ 62 h 62"/>
                  <a:gd name="T14" fmla="*/ 18 w 33"/>
                  <a:gd name="T15" fmla="*/ 3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83"/>
              <p:cNvSpPr/>
              <p:nvPr/>
            </p:nvSpPr>
            <p:spPr bwMode="auto">
              <a:xfrm>
                <a:off x="6518275" y="1085850"/>
                <a:ext cx="12700" cy="20638"/>
              </a:xfrm>
              <a:custGeom>
                <a:avLst/>
                <a:gdLst>
                  <a:gd name="T0" fmla="*/ 13 w 19"/>
                  <a:gd name="T1" fmla="*/ 0 h 32"/>
                  <a:gd name="T2" fmla="*/ 19 w 19"/>
                  <a:gd name="T3" fmla="*/ 2 h 32"/>
                  <a:gd name="T4" fmla="*/ 11 w 19"/>
                  <a:gd name="T5" fmla="*/ 32 h 32"/>
                  <a:gd name="T6" fmla="*/ 0 w 19"/>
                  <a:gd name="T7" fmla="*/ 32 h 32"/>
                  <a:gd name="T8" fmla="*/ 13 w 19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84"/>
              <p:cNvSpPr/>
              <p:nvPr/>
            </p:nvSpPr>
            <p:spPr bwMode="auto">
              <a:xfrm>
                <a:off x="5786438" y="1116013"/>
                <a:ext cx="239713" cy="71438"/>
              </a:xfrm>
              <a:custGeom>
                <a:avLst/>
                <a:gdLst>
                  <a:gd name="T0" fmla="*/ 373 w 373"/>
                  <a:gd name="T1" fmla="*/ 21 h 112"/>
                  <a:gd name="T2" fmla="*/ 373 w 373"/>
                  <a:gd name="T3" fmla="*/ 25 h 112"/>
                  <a:gd name="T4" fmla="*/ 332 w 373"/>
                  <a:gd name="T5" fmla="*/ 57 h 112"/>
                  <a:gd name="T6" fmla="*/ 145 w 373"/>
                  <a:gd name="T7" fmla="*/ 110 h 112"/>
                  <a:gd name="T8" fmla="*/ 53 w 373"/>
                  <a:gd name="T9" fmla="*/ 98 h 112"/>
                  <a:gd name="T10" fmla="*/ 0 w 373"/>
                  <a:gd name="T11" fmla="*/ 82 h 112"/>
                  <a:gd name="T12" fmla="*/ 206 w 373"/>
                  <a:gd name="T13" fmla="*/ 91 h 112"/>
                  <a:gd name="T14" fmla="*/ 232 w 373"/>
                  <a:gd name="T15" fmla="*/ 85 h 112"/>
                  <a:gd name="T16" fmla="*/ 258 w 373"/>
                  <a:gd name="T17" fmla="*/ 70 h 112"/>
                  <a:gd name="T18" fmla="*/ 289 w 373"/>
                  <a:gd name="T19" fmla="*/ 65 h 112"/>
                  <a:gd name="T20" fmla="*/ 353 w 373"/>
                  <a:gd name="T21" fmla="*/ 31 h 112"/>
                  <a:gd name="T22" fmla="*/ 309 w 373"/>
                  <a:gd name="T23" fmla="*/ 6 h 112"/>
                  <a:gd name="T24" fmla="*/ 311 w 373"/>
                  <a:gd name="T25" fmla="*/ 4 h 112"/>
                  <a:gd name="T26" fmla="*/ 373 w 373"/>
                  <a:gd name="T27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85"/>
              <p:cNvSpPr/>
              <p:nvPr/>
            </p:nvSpPr>
            <p:spPr bwMode="auto">
              <a:xfrm>
                <a:off x="5740400" y="1149350"/>
                <a:ext cx="33338" cy="30163"/>
              </a:xfrm>
              <a:custGeom>
                <a:avLst/>
                <a:gdLst>
                  <a:gd name="T0" fmla="*/ 51 w 51"/>
                  <a:gd name="T1" fmla="*/ 19 h 46"/>
                  <a:gd name="T2" fmla="*/ 0 w 51"/>
                  <a:gd name="T3" fmla="*/ 13 h 46"/>
                  <a:gd name="T4" fmla="*/ 51 w 51"/>
                  <a:gd name="T5" fmla="*/ 1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86"/>
              <p:cNvSpPr/>
              <p:nvPr/>
            </p:nvSpPr>
            <p:spPr bwMode="auto">
              <a:xfrm>
                <a:off x="6338888" y="1235075"/>
                <a:ext cx="14288" cy="14288"/>
              </a:xfrm>
              <a:custGeom>
                <a:avLst/>
                <a:gdLst>
                  <a:gd name="T0" fmla="*/ 20 w 21"/>
                  <a:gd name="T1" fmla="*/ 9 h 23"/>
                  <a:gd name="T2" fmla="*/ 19 w 21"/>
                  <a:gd name="T3" fmla="*/ 20 h 23"/>
                  <a:gd name="T4" fmla="*/ 20 w 21"/>
                  <a:gd name="T5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87"/>
              <p:cNvSpPr/>
              <p:nvPr/>
            </p:nvSpPr>
            <p:spPr bwMode="auto">
              <a:xfrm>
                <a:off x="6323013" y="1247775"/>
                <a:ext cx="12700" cy="12700"/>
              </a:xfrm>
              <a:custGeom>
                <a:avLst/>
                <a:gdLst>
                  <a:gd name="T0" fmla="*/ 20 w 20"/>
                  <a:gd name="T1" fmla="*/ 6 h 19"/>
                  <a:gd name="T2" fmla="*/ 5 w 20"/>
                  <a:gd name="T3" fmla="*/ 17 h 19"/>
                  <a:gd name="T4" fmla="*/ 1 w 20"/>
                  <a:gd name="T5" fmla="*/ 4 h 19"/>
                  <a:gd name="T6" fmla="*/ 20 w 20"/>
                  <a:gd name="T7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88"/>
              <p:cNvSpPr/>
              <p:nvPr/>
            </p:nvSpPr>
            <p:spPr bwMode="auto">
              <a:xfrm>
                <a:off x="6340475" y="1254125"/>
                <a:ext cx="12700" cy="11113"/>
              </a:xfrm>
              <a:custGeom>
                <a:avLst/>
                <a:gdLst>
                  <a:gd name="T0" fmla="*/ 19 w 19"/>
                  <a:gd name="T1" fmla="*/ 8 h 19"/>
                  <a:gd name="T2" fmla="*/ 17 w 19"/>
                  <a:gd name="T3" fmla="*/ 17 h 19"/>
                  <a:gd name="T4" fmla="*/ 6 w 19"/>
                  <a:gd name="T5" fmla="*/ 19 h 19"/>
                  <a:gd name="T6" fmla="*/ 0 w 19"/>
                  <a:gd name="T7" fmla="*/ 12 h 19"/>
                  <a:gd name="T8" fmla="*/ 19 w 19"/>
                  <a:gd name="T9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89"/>
              <p:cNvSpPr>
                <a:spLocks noEditPoints="1"/>
              </p:cNvSpPr>
              <p:nvPr/>
            </p:nvSpPr>
            <p:spPr bwMode="auto">
              <a:xfrm>
                <a:off x="5541963" y="495300"/>
                <a:ext cx="1071563" cy="806450"/>
              </a:xfrm>
              <a:custGeom>
                <a:avLst/>
                <a:gdLst>
                  <a:gd name="T0" fmla="*/ 235 w 1658"/>
                  <a:gd name="T1" fmla="*/ 146 h 1248"/>
                  <a:gd name="T2" fmla="*/ 597 w 1658"/>
                  <a:gd name="T3" fmla="*/ 246 h 1248"/>
                  <a:gd name="T4" fmla="*/ 944 w 1658"/>
                  <a:gd name="T5" fmla="*/ 121 h 1248"/>
                  <a:gd name="T6" fmla="*/ 1077 w 1658"/>
                  <a:gd name="T7" fmla="*/ 93 h 1248"/>
                  <a:gd name="T8" fmla="*/ 1401 w 1658"/>
                  <a:gd name="T9" fmla="*/ 174 h 1248"/>
                  <a:gd name="T10" fmla="*/ 1577 w 1658"/>
                  <a:gd name="T11" fmla="*/ 434 h 1248"/>
                  <a:gd name="T12" fmla="*/ 1658 w 1658"/>
                  <a:gd name="T13" fmla="*/ 786 h 1248"/>
                  <a:gd name="T14" fmla="*/ 1332 w 1658"/>
                  <a:gd name="T15" fmla="*/ 907 h 1248"/>
                  <a:gd name="T16" fmla="*/ 962 w 1658"/>
                  <a:gd name="T17" fmla="*/ 720 h 1248"/>
                  <a:gd name="T18" fmla="*/ 814 w 1658"/>
                  <a:gd name="T19" fmla="*/ 641 h 1248"/>
                  <a:gd name="T20" fmla="*/ 955 w 1658"/>
                  <a:gd name="T21" fmla="*/ 815 h 1248"/>
                  <a:gd name="T22" fmla="*/ 1196 w 1658"/>
                  <a:gd name="T23" fmla="*/ 1046 h 1248"/>
                  <a:gd name="T24" fmla="*/ 1156 w 1658"/>
                  <a:gd name="T25" fmla="*/ 1188 h 1248"/>
                  <a:gd name="T26" fmla="*/ 1023 w 1658"/>
                  <a:gd name="T27" fmla="*/ 1052 h 1248"/>
                  <a:gd name="T28" fmla="*/ 435 w 1658"/>
                  <a:gd name="T29" fmla="*/ 506 h 1248"/>
                  <a:gd name="T30" fmla="*/ 297 w 1658"/>
                  <a:gd name="T31" fmla="*/ 379 h 1248"/>
                  <a:gd name="T32" fmla="*/ 54 w 1658"/>
                  <a:gd name="T33" fmla="*/ 89 h 1248"/>
                  <a:gd name="T34" fmla="*/ 697 w 1658"/>
                  <a:gd name="T35" fmla="*/ 575 h 1248"/>
                  <a:gd name="T36" fmla="*/ 1010 w 1658"/>
                  <a:gd name="T37" fmla="*/ 724 h 1248"/>
                  <a:gd name="T38" fmla="*/ 1543 w 1658"/>
                  <a:gd name="T39" fmla="*/ 984 h 1248"/>
                  <a:gd name="T40" fmla="*/ 1441 w 1658"/>
                  <a:gd name="T41" fmla="*/ 637 h 1248"/>
                  <a:gd name="T42" fmla="*/ 1558 w 1658"/>
                  <a:gd name="T43" fmla="*/ 496 h 1248"/>
                  <a:gd name="T44" fmla="*/ 1518 w 1658"/>
                  <a:gd name="T45" fmla="*/ 321 h 1248"/>
                  <a:gd name="T46" fmla="*/ 1313 w 1658"/>
                  <a:gd name="T47" fmla="*/ 266 h 1248"/>
                  <a:gd name="T48" fmla="*/ 1173 w 1658"/>
                  <a:gd name="T49" fmla="*/ 229 h 1248"/>
                  <a:gd name="T50" fmla="*/ 996 w 1658"/>
                  <a:gd name="T51" fmla="*/ 219 h 1248"/>
                  <a:gd name="T52" fmla="*/ 789 w 1658"/>
                  <a:gd name="T53" fmla="*/ 257 h 1248"/>
                  <a:gd name="T54" fmla="*/ 861 w 1658"/>
                  <a:gd name="T55" fmla="*/ 393 h 1248"/>
                  <a:gd name="T56" fmla="*/ 725 w 1658"/>
                  <a:gd name="T57" fmla="*/ 328 h 1248"/>
                  <a:gd name="T58" fmla="*/ 559 w 1658"/>
                  <a:gd name="T59" fmla="*/ 379 h 1248"/>
                  <a:gd name="T60" fmla="*/ 574 w 1658"/>
                  <a:gd name="T61" fmla="*/ 457 h 1248"/>
                  <a:gd name="T62" fmla="*/ 631 w 1658"/>
                  <a:gd name="T63" fmla="*/ 460 h 1248"/>
                  <a:gd name="T64" fmla="*/ 132 w 1658"/>
                  <a:gd name="T65" fmla="*/ 210 h 1248"/>
                  <a:gd name="T66" fmla="*/ 105 w 1658"/>
                  <a:gd name="T67" fmla="*/ 102 h 1248"/>
                  <a:gd name="T68" fmla="*/ 137 w 1658"/>
                  <a:gd name="T69" fmla="*/ 99 h 1248"/>
                  <a:gd name="T70" fmla="*/ 282 w 1658"/>
                  <a:gd name="T71" fmla="*/ 232 h 1248"/>
                  <a:gd name="T72" fmla="*/ 621 w 1658"/>
                  <a:gd name="T73" fmla="*/ 549 h 1248"/>
                  <a:gd name="T74" fmla="*/ 983 w 1658"/>
                  <a:gd name="T75" fmla="*/ 877 h 1248"/>
                  <a:gd name="T76" fmla="*/ 1055 w 1658"/>
                  <a:gd name="T77" fmla="*/ 948 h 1248"/>
                  <a:gd name="T78" fmla="*/ 1068 w 1658"/>
                  <a:gd name="T79" fmla="*/ 939 h 1248"/>
                  <a:gd name="T80" fmla="*/ 544 w 1658"/>
                  <a:gd name="T81" fmla="*/ 449 h 1248"/>
                  <a:gd name="T82" fmla="*/ 218 w 1658"/>
                  <a:gd name="T83" fmla="*/ 178 h 1248"/>
                  <a:gd name="T84" fmla="*/ 371 w 1658"/>
                  <a:gd name="T85" fmla="*/ 379 h 1248"/>
                  <a:gd name="T86" fmla="*/ 910 w 1658"/>
                  <a:gd name="T87" fmla="*/ 882 h 1248"/>
                  <a:gd name="T88" fmla="*/ 627 w 1658"/>
                  <a:gd name="T89" fmla="*/ 577 h 1248"/>
                  <a:gd name="T90" fmla="*/ 190 w 1658"/>
                  <a:gd name="T91" fmla="*/ 212 h 1248"/>
                  <a:gd name="T92" fmla="*/ 567 w 1658"/>
                  <a:gd name="T93" fmla="*/ 588 h 1248"/>
                  <a:gd name="T94" fmla="*/ 141 w 1658"/>
                  <a:gd name="T95" fmla="*/ 219 h 1248"/>
                  <a:gd name="T96" fmla="*/ 327 w 1658"/>
                  <a:gd name="T97" fmla="*/ 383 h 1248"/>
                  <a:gd name="T98" fmla="*/ 985 w 1658"/>
                  <a:gd name="T99" fmla="*/ 995 h 1248"/>
                  <a:gd name="T100" fmla="*/ 1030 w 1658"/>
                  <a:gd name="T101" fmla="*/ 1056 h 1248"/>
                  <a:gd name="T102" fmla="*/ 1124 w 1658"/>
                  <a:gd name="T103" fmla="*/ 977 h 1248"/>
                  <a:gd name="T104" fmla="*/ 1100 w 1658"/>
                  <a:gd name="T105" fmla="*/ 1097 h 1248"/>
                  <a:gd name="T106" fmla="*/ 1068 w 1658"/>
                  <a:gd name="T107" fmla="*/ 1076 h 1248"/>
                  <a:gd name="T108" fmla="*/ 1175 w 1658"/>
                  <a:gd name="T109" fmla="*/ 1048 h 1248"/>
                  <a:gd name="T110" fmla="*/ 1204 w 1658"/>
                  <a:gd name="T111" fmla="*/ 1073 h 1248"/>
                  <a:gd name="T112" fmla="*/ 1138 w 1658"/>
                  <a:gd name="T113" fmla="*/ 1165 h 1248"/>
                  <a:gd name="T114" fmla="*/ 1226 w 1658"/>
                  <a:gd name="T115" fmla="*/ 1133 h 1248"/>
                  <a:gd name="T116" fmla="*/ 1243 w 1658"/>
                  <a:gd name="T117" fmla="*/ 1108 h 1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90"/>
              <p:cNvSpPr/>
              <p:nvPr/>
            </p:nvSpPr>
            <p:spPr bwMode="auto">
              <a:xfrm>
                <a:off x="6383338" y="973138"/>
                <a:ext cx="36513" cy="71438"/>
              </a:xfrm>
              <a:custGeom>
                <a:avLst/>
                <a:gdLst>
                  <a:gd name="T0" fmla="*/ 46 w 55"/>
                  <a:gd name="T1" fmla="*/ 2 h 111"/>
                  <a:gd name="T2" fmla="*/ 55 w 55"/>
                  <a:gd name="T3" fmla="*/ 4 h 111"/>
                  <a:gd name="T4" fmla="*/ 17 w 55"/>
                  <a:gd name="T5" fmla="*/ 104 h 111"/>
                  <a:gd name="T6" fmla="*/ 0 w 55"/>
                  <a:gd name="T7" fmla="*/ 107 h 111"/>
                  <a:gd name="T8" fmla="*/ 21 w 55"/>
                  <a:gd name="T9" fmla="*/ 66 h 111"/>
                  <a:gd name="T10" fmla="*/ 21 w 55"/>
                  <a:gd name="T11" fmla="*/ 64 h 111"/>
                  <a:gd name="T12" fmla="*/ 46 w 55"/>
                  <a:gd name="T13" fmla="*/ 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91"/>
              <p:cNvSpPr/>
              <p:nvPr/>
            </p:nvSpPr>
            <p:spPr bwMode="auto">
              <a:xfrm>
                <a:off x="6480175" y="687388"/>
                <a:ext cx="26988" cy="23813"/>
              </a:xfrm>
              <a:custGeom>
                <a:avLst/>
                <a:gdLst>
                  <a:gd name="T0" fmla="*/ 42 w 42"/>
                  <a:gd name="T1" fmla="*/ 5 h 39"/>
                  <a:gd name="T2" fmla="*/ 0 w 42"/>
                  <a:gd name="T3" fmla="*/ 39 h 39"/>
                  <a:gd name="T4" fmla="*/ 34 w 42"/>
                  <a:gd name="T5" fmla="*/ 1 h 39"/>
                  <a:gd name="T6" fmla="*/ 42 w 42"/>
                  <a:gd name="T7" fmla="*/ 5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92"/>
              <p:cNvSpPr>
                <a:spLocks noEditPoints="1"/>
              </p:cNvSpPr>
              <p:nvPr/>
            </p:nvSpPr>
            <p:spPr bwMode="auto">
              <a:xfrm>
                <a:off x="5554663" y="1020763"/>
                <a:ext cx="508000" cy="247650"/>
              </a:xfrm>
              <a:custGeom>
                <a:avLst/>
                <a:gdLst>
                  <a:gd name="T0" fmla="*/ 781 w 787"/>
                  <a:gd name="T1" fmla="*/ 246 h 384"/>
                  <a:gd name="T2" fmla="*/ 770 w 787"/>
                  <a:gd name="T3" fmla="*/ 286 h 384"/>
                  <a:gd name="T4" fmla="*/ 454 w 787"/>
                  <a:gd name="T5" fmla="*/ 384 h 384"/>
                  <a:gd name="T6" fmla="*/ 378 w 787"/>
                  <a:gd name="T7" fmla="*/ 367 h 384"/>
                  <a:gd name="T8" fmla="*/ 327 w 787"/>
                  <a:gd name="T9" fmla="*/ 360 h 384"/>
                  <a:gd name="T10" fmla="*/ 301 w 787"/>
                  <a:gd name="T11" fmla="*/ 348 h 384"/>
                  <a:gd name="T12" fmla="*/ 203 w 787"/>
                  <a:gd name="T13" fmla="*/ 327 h 384"/>
                  <a:gd name="T14" fmla="*/ 109 w 787"/>
                  <a:gd name="T15" fmla="*/ 301 h 384"/>
                  <a:gd name="T16" fmla="*/ 52 w 787"/>
                  <a:gd name="T17" fmla="*/ 256 h 384"/>
                  <a:gd name="T18" fmla="*/ 5 w 787"/>
                  <a:gd name="T19" fmla="*/ 133 h 384"/>
                  <a:gd name="T20" fmla="*/ 3 w 787"/>
                  <a:gd name="T21" fmla="*/ 94 h 384"/>
                  <a:gd name="T22" fmla="*/ 39 w 787"/>
                  <a:gd name="T23" fmla="*/ 58 h 384"/>
                  <a:gd name="T24" fmla="*/ 135 w 787"/>
                  <a:gd name="T25" fmla="*/ 35 h 384"/>
                  <a:gd name="T26" fmla="*/ 160 w 787"/>
                  <a:gd name="T27" fmla="*/ 26 h 384"/>
                  <a:gd name="T28" fmla="*/ 177 w 787"/>
                  <a:gd name="T29" fmla="*/ 24 h 384"/>
                  <a:gd name="T30" fmla="*/ 207 w 787"/>
                  <a:gd name="T31" fmla="*/ 11 h 384"/>
                  <a:gd name="T32" fmla="*/ 324 w 787"/>
                  <a:gd name="T33" fmla="*/ 19 h 384"/>
                  <a:gd name="T34" fmla="*/ 363 w 787"/>
                  <a:gd name="T35" fmla="*/ 32 h 384"/>
                  <a:gd name="T36" fmla="*/ 405 w 787"/>
                  <a:gd name="T37" fmla="*/ 43 h 384"/>
                  <a:gd name="T38" fmla="*/ 433 w 787"/>
                  <a:gd name="T39" fmla="*/ 62 h 384"/>
                  <a:gd name="T40" fmla="*/ 572 w 787"/>
                  <a:gd name="T41" fmla="*/ 101 h 384"/>
                  <a:gd name="T42" fmla="*/ 627 w 787"/>
                  <a:gd name="T43" fmla="*/ 111 h 384"/>
                  <a:gd name="T44" fmla="*/ 653 w 787"/>
                  <a:gd name="T45" fmla="*/ 122 h 384"/>
                  <a:gd name="T46" fmla="*/ 742 w 787"/>
                  <a:gd name="T47" fmla="*/ 135 h 384"/>
                  <a:gd name="T48" fmla="*/ 781 w 787"/>
                  <a:gd name="T49" fmla="*/ 246 h 384"/>
                  <a:gd name="T50" fmla="*/ 471 w 787"/>
                  <a:gd name="T51" fmla="*/ 369 h 384"/>
                  <a:gd name="T52" fmla="*/ 604 w 787"/>
                  <a:gd name="T53" fmla="*/ 348 h 384"/>
                  <a:gd name="T54" fmla="*/ 759 w 787"/>
                  <a:gd name="T55" fmla="*/ 275 h 384"/>
                  <a:gd name="T56" fmla="*/ 747 w 787"/>
                  <a:gd name="T57" fmla="*/ 154 h 384"/>
                  <a:gd name="T58" fmla="*/ 670 w 787"/>
                  <a:gd name="T59" fmla="*/ 137 h 384"/>
                  <a:gd name="T60" fmla="*/ 499 w 787"/>
                  <a:gd name="T61" fmla="*/ 103 h 384"/>
                  <a:gd name="T62" fmla="*/ 374 w 787"/>
                  <a:gd name="T63" fmla="*/ 54 h 384"/>
                  <a:gd name="T64" fmla="*/ 320 w 787"/>
                  <a:gd name="T65" fmla="*/ 35 h 384"/>
                  <a:gd name="T66" fmla="*/ 58 w 787"/>
                  <a:gd name="T67" fmla="*/ 69 h 384"/>
                  <a:gd name="T68" fmla="*/ 18 w 787"/>
                  <a:gd name="T69" fmla="*/ 86 h 384"/>
                  <a:gd name="T70" fmla="*/ 54 w 787"/>
                  <a:gd name="T71" fmla="*/ 139 h 384"/>
                  <a:gd name="T72" fmla="*/ 118 w 787"/>
                  <a:gd name="T73" fmla="*/ 162 h 384"/>
                  <a:gd name="T74" fmla="*/ 171 w 787"/>
                  <a:gd name="T75" fmla="*/ 173 h 384"/>
                  <a:gd name="T76" fmla="*/ 218 w 787"/>
                  <a:gd name="T77" fmla="*/ 190 h 384"/>
                  <a:gd name="T78" fmla="*/ 267 w 787"/>
                  <a:gd name="T79" fmla="*/ 205 h 384"/>
                  <a:gd name="T80" fmla="*/ 26 w 787"/>
                  <a:gd name="T81" fmla="*/ 141 h 384"/>
                  <a:gd name="T82" fmla="*/ 47 w 787"/>
                  <a:gd name="T83" fmla="*/ 220 h 384"/>
                  <a:gd name="T84" fmla="*/ 88 w 787"/>
                  <a:gd name="T85" fmla="*/ 269 h 384"/>
                  <a:gd name="T86" fmla="*/ 113 w 787"/>
                  <a:gd name="T87" fmla="*/ 284 h 384"/>
                  <a:gd name="T88" fmla="*/ 214 w 787"/>
                  <a:gd name="T89" fmla="*/ 316 h 384"/>
                  <a:gd name="T90" fmla="*/ 295 w 787"/>
                  <a:gd name="T91" fmla="*/ 329 h 384"/>
                  <a:gd name="T92" fmla="*/ 378 w 787"/>
                  <a:gd name="T93" fmla="*/ 352 h 384"/>
                  <a:gd name="T94" fmla="*/ 380 w 787"/>
                  <a:gd name="T95" fmla="*/ 297 h 384"/>
                  <a:gd name="T96" fmla="*/ 471 w 787"/>
                  <a:gd name="T97" fmla="*/ 369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3100631" y="2861107"/>
              <a:ext cx="276759" cy="1532452"/>
              <a:chOff x="6881813" y="2139950"/>
              <a:chExt cx="277813" cy="1538288"/>
            </a:xfrm>
            <a:grpFill/>
          </p:grpSpPr>
          <p:sp>
            <p:nvSpPr>
              <p:cNvPr id="231" name="Freeform 93"/>
              <p:cNvSpPr/>
              <p:nvPr/>
            </p:nvSpPr>
            <p:spPr bwMode="auto">
              <a:xfrm>
                <a:off x="6975475" y="2171700"/>
                <a:ext cx="158750" cy="46038"/>
              </a:xfrm>
              <a:custGeom>
                <a:avLst/>
                <a:gdLst>
                  <a:gd name="T0" fmla="*/ 245 w 245"/>
                  <a:gd name="T1" fmla="*/ 48 h 72"/>
                  <a:gd name="T2" fmla="*/ 189 w 245"/>
                  <a:gd name="T3" fmla="*/ 54 h 72"/>
                  <a:gd name="T4" fmla="*/ 144 w 245"/>
                  <a:gd name="T5" fmla="*/ 51 h 72"/>
                  <a:gd name="T6" fmla="*/ 87 w 245"/>
                  <a:gd name="T7" fmla="*/ 34 h 72"/>
                  <a:gd name="T8" fmla="*/ 0 w 245"/>
                  <a:gd name="T9" fmla="*/ 31 h 72"/>
                  <a:gd name="T10" fmla="*/ 110 w 245"/>
                  <a:gd name="T11" fmla="*/ 12 h 72"/>
                  <a:gd name="T12" fmla="*/ 175 w 245"/>
                  <a:gd name="T13" fmla="*/ 31 h 72"/>
                  <a:gd name="T14" fmla="*/ 245 w 245"/>
                  <a:gd name="T15" fmla="*/ 4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94"/>
              <p:cNvSpPr/>
              <p:nvPr/>
            </p:nvSpPr>
            <p:spPr bwMode="auto">
              <a:xfrm>
                <a:off x="7029450" y="2347913"/>
                <a:ext cx="19050" cy="15875"/>
              </a:xfrm>
              <a:custGeom>
                <a:avLst/>
                <a:gdLst>
                  <a:gd name="T0" fmla="*/ 22 w 29"/>
                  <a:gd name="T1" fmla="*/ 1 h 24"/>
                  <a:gd name="T2" fmla="*/ 28 w 29"/>
                  <a:gd name="T3" fmla="*/ 18 h 24"/>
                  <a:gd name="T4" fmla="*/ 0 w 29"/>
                  <a:gd name="T5" fmla="*/ 18 h 24"/>
                  <a:gd name="T6" fmla="*/ 0 w 29"/>
                  <a:gd name="T7" fmla="*/ 4 h 24"/>
                  <a:gd name="T8" fmla="*/ 22 w 29"/>
                  <a:gd name="T9" fmla="*/ 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95"/>
              <p:cNvSpPr/>
              <p:nvPr/>
            </p:nvSpPr>
            <p:spPr bwMode="auto">
              <a:xfrm>
                <a:off x="7027863" y="2401888"/>
                <a:ext cx="20638" cy="19050"/>
              </a:xfrm>
              <a:custGeom>
                <a:avLst/>
                <a:gdLst>
                  <a:gd name="T0" fmla="*/ 30 w 31"/>
                  <a:gd name="T1" fmla="*/ 9 h 29"/>
                  <a:gd name="T2" fmla="*/ 24 w 31"/>
                  <a:gd name="T3" fmla="*/ 26 h 29"/>
                  <a:gd name="T4" fmla="*/ 2 w 31"/>
                  <a:gd name="T5" fmla="*/ 7 h 29"/>
                  <a:gd name="T6" fmla="*/ 30 w 31"/>
                  <a:gd name="T7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96"/>
              <p:cNvSpPr>
                <a:spLocks noEditPoints="1"/>
              </p:cNvSpPr>
              <p:nvPr/>
            </p:nvSpPr>
            <p:spPr bwMode="auto">
              <a:xfrm>
                <a:off x="7005638" y="2524125"/>
                <a:ext cx="60325" cy="404813"/>
              </a:xfrm>
              <a:custGeom>
                <a:avLst/>
                <a:gdLst>
                  <a:gd name="T0" fmla="*/ 47 w 94"/>
                  <a:gd name="T1" fmla="*/ 628 h 628"/>
                  <a:gd name="T2" fmla="*/ 27 w 94"/>
                  <a:gd name="T3" fmla="*/ 529 h 628"/>
                  <a:gd name="T4" fmla="*/ 25 w 94"/>
                  <a:gd name="T5" fmla="*/ 448 h 628"/>
                  <a:gd name="T6" fmla="*/ 19 w 94"/>
                  <a:gd name="T7" fmla="*/ 290 h 628"/>
                  <a:gd name="T8" fmla="*/ 30 w 94"/>
                  <a:gd name="T9" fmla="*/ 3 h 628"/>
                  <a:gd name="T10" fmla="*/ 56 w 94"/>
                  <a:gd name="T11" fmla="*/ 3 h 628"/>
                  <a:gd name="T12" fmla="*/ 75 w 94"/>
                  <a:gd name="T13" fmla="*/ 31 h 628"/>
                  <a:gd name="T14" fmla="*/ 70 w 94"/>
                  <a:gd name="T15" fmla="*/ 158 h 628"/>
                  <a:gd name="T16" fmla="*/ 87 w 94"/>
                  <a:gd name="T17" fmla="*/ 307 h 628"/>
                  <a:gd name="T18" fmla="*/ 84 w 94"/>
                  <a:gd name="T19" fmla="*/ 355 h 628"/>
                  <a:gd name="T20" fmla="*/ 92 w 94"/>
                  <a:gd name="T21" fmla="*/ 400 h 628"/>
                  <a:gd name="T22" fmla="*/ 72 w 94"/>
                  <a:gd name="T23" fmla="*/ 608 h 628"/>
                  <a:gd name="T24" fmla="*/ 47 w 94"/>
                  <a:gd name="T25" fmla="*/ 628 h 628"/>
                  <a:gd name="T26" fmla="*/ 30 w 94"/>
                  <a:gd name="T27" fmla="*/ 160 h 628"/>
                  <a:gd name="T28" fmla="*/ 47 w 94"/>
                  <a:gd name="T29" fmla="*/ 349 h 628"/>
                  <a:gd name="T30" fmla="*/ 47 w 94"/>
                  <a:gd name="T31" fmla="*/ 603 h 628"/>
                  <a:gd name="T32" fmla="*/ 72 w 94"/>
                  <a:gd name="T33" fmla="*/ 327 h 628"/>
                  <a:gd name="T34" fmla="*/ 50 w 94"/>
                  <a:gd name="T35" fmla="*/ 177 h 628"/>
                  <a:gd name="T36" fmla="*/ 47 w 94"/>
                  <a:gd name="T37" fmla="*/ 31 h 628"/>
                  <a:gd name="T38" fmla="*/ 30 w 94"/>
                  <a:gd name="T39" fmla="*/ 160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97"/>
              <p:cNvSpPr/>
              <p:nvPr/>
            </p:nvSpPr>
            <p:spPr bwMode="auto">
              <a:xfrm>
                <a:off x="7046913" y="3459163"/>
                <a:ext cx="28575" cy="38100"/>
              </a:xfrm>
              <a:custGeom>
                <a:avLst/>
                <a:gdLst>
                  <a:gd name="T0" fmla="*/ 25 w 43"/>
                  <a:gd name="T1" fmla="*/ 0 h 59"/>
                  <a:gd name="T2" fmla="*/ 0 w 43"/>
                  <a:gd name="T3" fmla="*/ 59 h 59"/>
                  <a:gd name="T4" fmla="*/ 25 w 43"/>
                  <a:gd name="T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98"/>
              <p:cNvSpPr>
                <a:spLocks noEditPoints="1"/>
              </p:cNvSpPr>
              <p:nvPr/>
            </p:nvSpPr>
            <p:spPr bwMode="auto">
              <a:xfrm>
                <a:off x="6881813" y="2139950"/>
                <a:ext cx="277813" cy="1538288"/>
              </a:xfrm>
              <a:custGeom>
                <a:avLst/>
                <a:gdLst>
                  <a:gd name="T0" fmla="*/ 48 w 429"/>
                  <a:gd name="T1" fmla="*/ 464 h 2380"/>
                  <a:gd name="T2" fmla="*/ 39 w 429"/>
                  <a:gd name="T3" fmla="*/ 278 h 2380"/>
                  <a:gd name="T4" fmla="*/ 121 w 429"/>
                  <a:gd name="T5" fmla="*/ 25 h 2380"/>
                  <a:gd name="T6" fmla="*/ 386 w 429"/>
                  <a:gd name="T7" fmla="*/ 273 h 2380"/>
                  <a:gd name="T8" fmla="*/ 366 w 429"/>
                  <a:gd name="T9" fmla="*/ 495 h 2380"/>
                  <a:gd name="T10" fmla="*/ 349 w 429"/>
                  <a:gd name="T11" fmla="*/ 602 h 2380"/>
                  <a:gd name="T12" fmla="*/ 366 w 429"/>
                  <a:gd name="T13" fmla="*/ 1560 h 2380"/>
                  <a:gd name="T14" fmla="*/ 338 w 429"/>
                  <a:gd name="T15" fmla="*/ 2059 h 2380"/>
                  <a:gd name="T16" fmla="*/ 160 w 429"/>
                  <a:gd name="T17" fmla="*/ 2374 h 2380"/>
                  <a:gd name="T18" fmla="*/ 28 w 429"/>
                  <a:gd name="T19" fmla="*/ 2005 h 2380"/>
                  <a:gd name="T20" fmla="*/ 33 w 429"/>
                  <a:gd name="T21" fmla="*/ 1366 h 2380"/>
                  <a:gd name="T22" fmla="*/ 28 w 429"/>
                  <a:gd name="T23" fmla="*/ 1000 h 2380"/>
                  <a:gd name="T24" fmla="*/ 253 w 429"/>
                  <a:gd name="T25" fmla="*/ 1974 h 2380"/>
                  <a:gd name="T26" fmla="*/ 202 w 429"/>
                  <a:gd name="T27" fmla="*/ 2185 h 2380"/>
                  <a:gd name="T28" fmla="*/ 152 w 429"/>
                  <a:gd name="T29" fmla="*/ 2132 h 2380"/>
                  <a:gd name="T30" fmla="*/ 141 w 429"/>
                  <a:gd name="T31" fmla="*/ 2264 h 2380"/>
                  <a:gd name="T32" fmla="*/ 186 w 429"/>
                  <a:gd name="T33" fmla="*/ 2242 h 2380"/>
                  <a:gd name="T34" fmla="*/ 233 w 429"/>
                  <a:gd name="T35" fmla="*/ 2233 h 2380"/>
                  <a:gd name="T36" fmla="*/ 290 w 429"/>
                  <a:gd name="T37" fmla="*/ 2039 h 2380"/>
                  <a:gd name="T38" fmla="*/ 281 w 429"/>
                  <a:gd name="T39" fmla="*/ 1974 h 2380"/>
                  <a:gd name="T40" fmla="*/ 146 w 429"/>
                  <a:gd name="T41" fmla="*/ 45 h 2380"/>
                  <a:gd name="T42" fmla="*/ 388 w 429"/>
                  <a:gd name="T43" fmla="*/ 81 h 2380"/>
                  <a:gd name="T44" fmla="*/ 380 w 429"/>
                  <a:gd name="T45" fmla="*/ 295 h 2380"/>
                  <a:gd name="T46" fmla="*/ 67 w 429"/>
                  <a:gd name="T47" fmla="*/ 278 h 2380"/>
                  <a:gd name="T48" fmla="*/ 104 w 429"/>
                  <a:gd name="T49" fmla="*/ 340 h 2380"/>
                  <a:gd name="T50" fmla="*/ 276 w 429"/>
                  <a:gd name="T51" fmla="*/ 307 h 2380"/>
                  <a:gd name="T52" fmla="*/ 321 w 429"/>
                  <a:gd name="T53" fmla="*/ 473 h 2380"/>
                  <a:gd name="T54" fmla="*/ 301 w 429"/>
                  <a:gd name="T55" fmla="*/ 473 h 2380"/>
                  <a:gd name="T56" fmla="*/ 36 w 429"/>
                  <a:gd name="T57" fmla="*/ 532 h 2380"/>
                  <a:gd name="T58" fmla="*/ 346 w 429"/>
                  <a:gd name="T59" fmla="*/ 560 h 2380"/>
                  <a:gd name="T60" fmla="*/ 346 w 429"/>
                  <a:gd name="T61" fmla="*/ 507 h 2380"/>
                  <a:gd name="T62" fmla="*/ 332 w 429"/>
                  <a:gd name="T63" fmla="*/ 1763 h 2380"/>
                  <a:gd name="T64" fmla="*/ 332 w 429"/>
                  <a:gd name="T65" fmla="*/ 1149 h 2380"/>
                  <a:gd name="T66" fmla="*/ 315 w 429"/>
                  <a:gd name="T67" fmla="*/ 732 h 2380"/>
                  <a:gd name="T68" fmla="*/ 62 w 429"/>
                  <a:gd name="T69" fmla="*/ 766 h 2380"/>
                  <a:gd name="T70" fmla="*/ 53 w 429"/>
                  <a:gd name="T71" fmla="*/ 1352 h 2380"/>
                  <a:gd name="T72" fmla="*/ 45 w 429"/>
                  <a:gd name="T73" fmla="*/ 1768 h 2380"/>
                  <a:gd name="T74" fmla="*/ 157 w 429"/>
                  <a:gd name="T75" fmla="*/ 1980 h 2380"/>
                  <a:gd name="T76" fmla="*/ 304 w 429"/>
                  <a:gd name="T77" fmla="*/ 1999 h 2380"/>
                  <a:gd name="T78" fmla="*/ 321 w 429"/>
                  <a:gd name="T79" fmla="*/ 569 h 2380"/>
                  <a:gd name="T80" fmla="*/ 163 w 429"/>
                  <a:gd name="T81" fmla="*/ 2259 h 2380"/>
                  <a:gd name="T82" fmla="*/ 205 w 429"/>
                  <a:gd name="T83" fmla="*/ 2253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99"/>
              <p:cNvSpPr>
                <a:spLocks noEditPoints="1"/>
              </p:cNvSpPr>
              <p:nvPr/>
            </p:nvSpPr>
            <p:spPr bwMode="auto">
              <a:xfrm>
                <a:off x="7000875" y="2973388"/>
                <a:ext cx="60325" cy="333375"/>
              </a:xfrm>
              <a:custGeom>
                <a:avLst/>
                <a:gdLst>
                  <a:gd name="T0" fmla="*/ 83 w 93"/>
                  <a:gd name="T1" fmla="*/ 10 h 515"/>
                  <a:gd name="T2" fmla="*/ 86 w 93"/>
                  <a:gd name="T3" fmla="*/ 359 h 515"/>
                  <a:gd name="T4" fmla="*/ 78 w 93"/>
                  <a:gd name="T5" fmla="*/ 449 h 515"/>
                  <a:gd name="T6" fmla="*/ 66 w 93"/>
                  <a:gd name="T7" fmla="*/ 503 h 515"/>
                  <a:gd name="T8" fmla="*/ 24 w 93"/>
                  <a:gd name="T9" fmla="*/ 503 h 515"/>
                  <a:gd name="T10" fmla="*/ 33 w 93"/>
                  <a:gd name="T11" fmla="*/ 432 h 515"/>
                  <a:gd name="T12" fmla="*/ 16 w 93"/>
                  <a:gd name="T13" fmla="*/ 182 h 515"/>
                  <a:gd name="T14" fmla="*/ 33 w 93"/>
                  <a:gd name="T15" fmla="*/ 10 h 515"/>
                  <a:gd name="T16" fmla="*/ 72 w 93"/>
                  <a:gd name="T17" fmla="*/ 1 h 515"/>
                  <a:gd name="T18" fmla="*/ 83 w 93"/>
                  <a:gd name="T19" fmla="*/ 10 h 515"/>
                  <a:gd name="T20" fmla="*/ 52 w 93"/>
                  <a:gd name="T21" fmla="*/ 35 h 515"/>
                  <a:gd name="T22" fmla="*/ 44 w 93"/>
                  <a:gd name="T23" fmla="*/ 41 h 515"/>
                  <a:gd name="T24" fmla="*/ 52 w 93"/>
                  <a:gd name="T25" fmla="*/ 463 h 515"/>
                  <a:gd name="T26" fmla="*/ 72 w 93"/>
                  <a:gd name="T27" fmla="*/ 280 h 515"/>
                  <a:gd name="T28" fmla="*/ 66 w 93"/>
                  <a:gd name="T29" fmla="*/ 207 h 515"/>
                  <a:gd name="T30" fmla="*/ 69 w 93"/>
                  <a:gd name="T31" fmla="*/ 131 h 515"/>
                  <a:gd name="T32" fmla="*/ 58 w 93"/>
                  <a:gd name="T33" fmla="*/ 92 h 515"/>
                  <a:gd name="T34" fmla="*/ 58 w 93"/>
                  <a:gd name="T35" fmla="*/ 35 h 515"/>
                  <a:gd name="T36" fmla="*/ 52 w 93"/>
                  <a:gd name="T37" fmla="*/ 35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4" name="组合 13"/>
            <p:cNvGrpSpPr/>
            <p:nvPr userDrawn="1"/>
          </p:nvGrpSpPr>
          <p:grpSpPr>
            <a:xfrm>
              <a:off x="8599519" y="1766555"/>
              <a:ext cx="1532893" cy="1523741"/>
              <a:chOff x="6543675" y="663575"/>
              <a:chExt cx="1063625" cy="1057275"/>
            </a:xfrm>
            <a:grpFill/>
          </p:grpSpPr>
          <p:sp>
            <p:nvSpPr>
              <p:cNvPr id="229" name="Freeform 100"/>
              <p:cNvSpPr/>
              <p:nvPr/>
            </p:nvSpPr>
            <p:spPr bwMode="auto">
              <a:xfrm>
                <a:off x="7107238" y="1377950"/>
                <a:ext cx="17463" cy="80963"/>
              </a:xfrm>
              <a:custGeom>
                <a:avLst/>
                <a:gdLst>
                  <a:gd name="T0" fmla="*/ 27 w 27"/>
                  <a:gd name="T1" fmla="*/ 0 h 125"/>
                  <a:gd name="T2" fmla="*/ 15 w 27"/>
                  <a:gd name="T3" fmla="*/ 77 h 125"/>
                  <a:gd name="T4" fmla="*/ 0 w 27"/>
                  <a:gd name="T5" fmla="*/ 125 h 125"/>
                  <a:gd name="T6" fmla="*/ 20 w 27"/>
                  <a:gd name="T7" fmla="*/ 0 h 125"/>
                  <a:gd name="T8" fmla="*/ 27 w 27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101"/>
              <p:cNvSpPr>
                <a:spLocks noEditPoints="1"/>
              </p:cNvSpPr>
              <p:nvPr/>
            </p:nvSpPr>
            <p:spPr bwMode="auto">
              <a:xfrm>
                <a:off x="6543675" y="663575"/>
                <a:ext cx="1063625" cy="1057275"/>
              </a:xfrm>
              <a:custGeom>
                <a:avLst/>
                <a:gdLst>
                  <a:gd name="T0" fmla="*/ 1483 w 1645"/>
                  <a:gd name="T1" fmla="*/ 1284 h 1635"/>
                  <a:gd name="T2" fmla="*/ 1241 w 1645"/>
                  <a:gd name="T3" fmla="*/ 1522 h 1635"/>
                  <a:gd name="T4" fmla="*/ 944 w 1645"/>
                  <a:gd name="T5" fmla="*/ 1623 h 1635"/>
                  <a:gd name="T6" fmla="*/ 52 w 1645"/>
                  <a:gd name="T7" fmla="*/ 1435 h 1635"/>
                  <a:gd name="T8" fmla="*/ 318 w 1645"/>
                  <a:gd name="T9" fmla="*/ 836 h 1635"/>
                  <a:gd name="T10" fmla="*/ 537 w 1645"/>
                  <a:gd name="T11" fmla="*/ 436 h 1635"/>
                  <a:gd name="T12" fmla="*/ 754 w 1645"/>
                  <a:gd name="T13" fmla="*/ 14 h 1635"/>
                  <a:gd name="T14" fmla="*/ 1621 w 1645"/>
                  <a:gd name="T15" fmla="*/ 291 h 1635"/>
                  <a:gd name="T16" fmla="*/ 1397 w 1645"/>
                  <a:gd name="T17" fmla="*/ 1145 h 1635"/>
                  <a:gd name="T18" fmla="*/ 832 w 1645"/>
                  <a:gd name="T19" fmla="*/ 1601 h 1635"/>
                  <a:gd name="T20" fmla="*/ 1307 w 1645"/>
                  <a:gd name="T21" fmla="*/ 1410 h 1635"/>
                  <a:gd name="T22" fmla="*/ 1450 w 1645"/>
                  <a:gd name="T23" fmla="*/ 877 h 1635"/>
                  <a:gd name="T24" fmla="*/ 1618 w 1645"/>
                  <a:gd name="T25" fmla="*/ 107 h 1635"/>
                  <a:gd name="T26" fmla="*/ 1520 w 1645"/>
                  <a:gd name="T27" fmla="*/ 514 h 1635"/>
                  <a:gd name="T28" fmla="*/ 1232 w 1645"/>
                  <a:gd name="T29" fmla="*/ 1485 h 1635"/>
                  <a:gd name="T30" fmla="*/ 907 w 1645"/>
                  <a:gd name="T31" fmla="*/ 1581 h 1635"/>
                  <a:gd name="T32" fmla="*/ 47 w 1645"/>
                  <a:gd name="T33" fmla="*/ 1493 h 1635"/>
                  <a:gd name="T34" fmla="*/ 1329 w 1645"/>
                  <a:gd name="T35" fmla="*/ 1188 h 1635"/>
                  <a:gd name="T36" fmla="*/ 1473 w 1645"/>
                  <a:gd name="T37" fmla="*/ 655 h 1635"/>
                  <a:gd name="T38" fmla="*/ 1541 w 1645"/>
                  <a:gd name="T39" fmla="*/ 363 h 1635"/>
                  <a:gd name="T40" fmla="*/ 1257 w 1645"/>
                  <a:gd name="T41" fmla="*/ 26 h 1635"/>
                  <a:gd name="T42" fmla="*/ 522 w 1645"/>
                  <a:gd name="T43" fmla="*/ 515 h 1635"/>
                  <a:gd name="T44" fmla="*/ 1144 w 1645"/>
                  <a:gd name="T45" fmla="*/ 454 h 1635"/>
                  <a:gd name="T46" fmla="*/ 1128 w 1645"/>
                  <a:gd name="T47" fmla="*/ 867 h 1635"/>
                  <a:gd name="T48" fmla="*/ 1037 w 1645"/>
                  <a:gd name="T49" fmla="*/ 1221 h 1635"/>
                  <a:gd name="T50" fmla="*/ 945 w 1645"/>
                  <a:gd name="T51" fmla="*/ 1422 h 1635"/>
                  <a:gd name="T52" fmla="*/ 590 w 1645"/>
                  <a:gd name="T53" fmla="*/ 1397 h 1635"/>
                  <a:gd name="T54" fmla="*/ 188 w 1645"/>
                  <a:gd name="T55" fmla="*/ 1370 h 1635"/>
                  <a:gd name="T56" fmla="*/ 587 w 1645"/>
                  <a:gd name="T57" fmla="*/ 1546 h 1635"/>
                  <a:gd name="T58" fmla="*/ 1111 w 1645"/>
                  <a:gd name="T59" fmla="*/ 1553 h 1635"/>
                  <a:gd name="T60" fmla="*/ 1277 w 1645"/>
                  <a:gd name="T61" fmla="*/ 1385 h 1635"/>
                  <a:gd name="T62" fmla="*/ 1035 w 1645"/>
                  <a:gd name="T63" fmla="*/ 431 h 1635"/>
                  <a:gd name="T64" fmla="*/ 995 w 1645"/>
                  <a:gd name="T65" fmla="*/ 1000 h 1635"/>
                  <a:gd name="T66" fmla="*/ 939 w 1645"/>
                  <a:gd name="T67" fmla="*/ 562 h 1635"/>
                  <a:gd name="T68" fmla="*/ 585 w 1645"/>
                  <a:gd name="T69" fmla="*/ 532 h 1635"/>
                  <a:gd name="T70" fmla="*/ 246 w 1645"/>
                  <a:gd name="T71" fmla="*/ 1339 h 1635"/>
                  <a:gd name="T72" fmla="*/ 779 w 1645"/>
                  <a:gd name="T73" fmla="*/ 558 h 1635"/>
                  <a:gd name="T74" fmla="*/ 434 w 1645"/>
                  <a:gd name="T75" fmla="*/ 535 h 1635"/>
                  <a:gd name="T76" fmla="*/ 206 w 1645"/>
                  <a:gd name="T77" fmla="*/ 1336 h 1635"/>
                  <a:gd name="T78" fmla="*/ 1030 w 1645"/>
                  <a:gd name="T79" fmla="*/ 671 h 1635"/>
                  <a:gd name="T80" fmla="*/ 997 w 1645"/>
                  <a:gd name="T81" fmla="*/ 627 h 1635"/>
                  <a:gd name="T82" fmla="*/ 829 w 1645"/>
                  <a:gd name="T83" fmla="*/ 1276 h 1635"/>
                  <a:gd name="T84" fmla="*/ 841 w 1645"/>
                  <a:gd name="T85" fmla="*/ 1307 h 1635"/>
                  <a:gd name="T86" fmla="*/ 925 w 1645"/>
                  <a:gd name="T87" fmla="*/ 1072 h 1635"/>
                  <a:gd name="T88" fmla="*/ 949 w 1645"/>
                  <a:gd name="T89" fmla="*/ 924 h 1635"/>
                  <a:gd name="T90" fmla="*/ 993 w 1645"/>
                  <a:gd name="T91" fmla="*/ 645 h 1635"/>
                  <a:gd name="T92" fmla="*/ 927 w 1645"/>
                  <a:gd name="T93" fmla="*/ 1050 h 1635"/>
                  <a:gd name="T94" fmla="*/ 1010 w 1645"/>
                  <a:gd name="T95" fmla="*/ 1093 h 1635"/>
                  <a:gd name="T96" fmla="*/ 915 w 1645"/>
                  <a:gd name="T97" fmla="*/ 1236 h 1635"/>
                  <a:gd name="T98" fmla="*/ 1037 w 1645"/>
                  <a:gd name="T99" fmla="*/ 1158 h 1635"/>
                  <a:gd name="T100" fmla="*/ 1025 w 1645"/>
                  <a:gd name="T101" fmla="*/ 1199 h 1635"/>
                  <a:gd name="T102" fmla="*/ 1349 w 1645"/>
                  <a:gd name="T103" fmla="*/ 1312 h 1635"/>
                  <a:gd name="T104" fmla="*/ 1417 w 1645"/>
                  <a:gd name="T105" fmla="*/ 1284 h 1635"/>
                  <a:gd name="T106" fmla="*/ 1535 w 1645"/>
                  <a:gd name="T107" fmla="*/ 1239 h 1635"/>
                  <a:gd name="T108" fmla="*/ 952 w 1645"/>
                  <a:gd name="T109" fmla="*/ 1397 h 1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 userDrawn="1"/>
          </p:nvGrpSpPr>
          <p:grpSpPr>
            <a:xfrm>
              <a:off x="3711143" y="2189537"/>
              <a:ext cx="1137783" cy="1087438"/>
              <a:chOff x="5734050" y="1673225"/>
              <a:chExt cx="896938" cy="857250"/>
            </a:xfrm>
            <a:grpFill/>
          </p:grpSpPr>
          <p:sp>
            <p:nvSpPr>
              <p:cNvPr id="220" name="Freeform 102"/>
              <p:cNvSpPr/>
              <p:nvPr/>
            </p:nvSpPr>
            <p:spPr bwMode="auto">
              <a:xfrm>
                <a:off x="5789613" y="1949450"/>
                <a:ext cx="49213" cy="200025"/>
              </a:xfrm>
              <a:custGeom>
                <a:avLst/>
                <a:gdLst>
                  <a:gd name="T0" fmla="*/ 59 w 77"/>
                  <a:gd name="T1" fmla="*/ 35 h 310"/>
                  <a:gd name="T2" fmla="*/ 34 w 77"/>
                  <a:gd name="T3" fmla="*/ 310 h 310"/>
                  <a:gd name="T4" fmla="*/ 39 w 77"/>
                  <a:gd name="T5" fmla="*/ 41 h 310"/>
                  <a:gd name="T6" fmla="*/ 76 w 77"/>
                  <a:gd name="T7" fmla="*/ 25 h 310"/>
                  <a:gd name="T8" fmla="*/ 59 w 77"/>
                  <a:gd name="T9" fmla="*/ 35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103"/>
              <p:cNvSpPr>
                <a:spLocks noEditPoints="1"/>
              </p:cNvSpPr>
              <p:nvPr/>
            </p:nvSpPr>
            <p:spPr bwMode="auto">
              <a:xfrm>
                <a:off x="6280150" y="2005013"/>
                <a:ext cx="90488" cy="93663"/>
              </a:xfrm>
              <a:custGeom>
                <a:avLst/>
                <a:gdLst>
                  <a:gd name="T0" fmla="*/ 36 w 138"/>
                  <a:gd name="T1" fmla="*/ 1 h 145"/>
                  <a:gd name="T2" fmla="*/ 119 w 138"/>
                  <a:gd name="T3" fmla="*/ 61 h 145"/>
                  <a:gd name="T4" fmla="*/ 129 w 138"/>
                  <a:gd name="T5" fmla="*/ 122 h 145"/>
                  <a:gd name="T6" fmla="*/ 85 w 138"/>
                  <a:gd name="T7" fmla="*/ 144 h 145"/>
                  <a:gd name="T8" fmla="*/ 33 w 138"/>
                  <a:gd name="T9" fmla="*/ 111 h 145"/>
                  <a:gd name="T10" fmla="*/ 7 w 138"/>
                  <a:gd name="T11" fmla="*/ 57 h 145"/>
                  <a:gd name="T12" fmla="*/ 0 w 138"/>
                  <a:gd name="T13" fmla="*/ 39 h 145"/>
                  <a:gd name="T14" fmla="*/ 17 w 138"/>
                  <a:gd name="T15" fmla="*/ 3 h 145"/>
                  <a:gd name="T16" fmla="*/ 36 w 138"/>
                  <a:gd name="T17" fmla="*/ 1 h 145"/>
                  <a:gd name="T18" fmla="*/ 23 w 138"/>
                  <a:gd name="T19" fmla="*/ 23 h 145"/>
                  <a:gd name="T20" fmla="*/ 96 w 138"/>
                  <a:gd name="T21" fmla="*/ 124 h 145"/>
                  <a:gd name="T22" fmla="*/ 23 w 138"/>
                  <a:gd name="T23" fmla="*/ 23 h 145"/>
                  <a:gd name="T24" fmla="*/ 106 w 138"/>
                  <a:gd name="T25" fmla="*/ 111 h 145"/>
                  <a:gd name="T26" fmla="*/ 55 w 138"/>
                  <a:gd name="T27" fmla="*/ 26 h 145"/>
                  <a:gd name="T28" fmla="*/ 106 w 138"/>
                  <a:gd name="T29" fmla="*/ 11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104"/>
              <p:cNvSpPr/>
              <p:nvPr/>
            </p:nvSpPr>
            <p:spPr bwMode="auto">
              <a:xfrm>
                <a:off x="5818188" y="2017713"/>
                <a:ext cx="15875" cy="95250"/>
              </a:xfrm>
              <a:custGeom>
                <a:avLst/>
                <a:gdLst>
                  <a:gd name="T0" fmla="*/ 21 w 26"/>
                  <a:gd name="T1" fmla="*/ 0 h 146"/>
                  <a:gd name="T2" fmla="*/ 25 w 26"/>
                  <a:gd name="T3" fmla="*/ 2 h 146"/>
                  <a:gd name="T4" fmla="*/ 15 w 26"/>
                  <a:gd name="T5" fmla="*/ 75 h 146"/>
                  <a:gd name="T6" fmla="*/ 26 w 26"/>
                  <a:gd name="T7" fmla="*/ 146 h 146"/>
                  <a:gd name="T8" fmla="*/ 21 w 26"/>
                  <a:gd name="T9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105"/>
              <p:cNvSpPr/>
              <p:nvPr/>
            </p:nvSpPr>
            <p:spPr bwMode="auto">
              <a:xfrm>
                <a:off x="5843588" y="2068513"/>
                <a:ext cx="7938" cy="44450"/>
              </a:xfrm>
              <a:custGeom>
                <a:avLst/>
                <a:gdLst>
                  <a:gd name="T0" fmla="*/ 3 w 13"/>
                  <a:gd name="T1" fmla="*/ 0 h 70"/>
                  <a:gd name="T2" fmla="*/ 6 w 13"/>
                  <a:gd name="T3" fmla="*/ 2 h 70"/>
                  <a:gd name="T4" fmla="*/ 13 w 13"/>
                  <a:gd name="T5" fmla="*/ 70 h 70"/>
                  <a:gd name="T6" fmla="*/ 3 w 13"/>
                  <a:gd name="T7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106"/>
              <p:cNvSpPr/>
              <p:nvPr/>
            </p:nvSpPr>
            <p:spPr bwMode="auto">
              <a:xfrm>
                <a:off x="5902325" y="2300288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9 w 138"/>
                  <a:gd name="T3" fmla="*/ 3 h 119"/>
                  <a:gd name="T4" fmla="*/ 102 w 138"/>
                  <a:gd name="T5" fmla="*/ 94 h 119"/>
                  <a:gd name="T6" fmla="*/ 138 w 138"/>
                  <a:gd name="T7" fmla="*/ 119 h 119"/>
                  <a:gd name="T8" fmla="*/ 27 w 138"/>
                  <a:gd name="T9" fmla="*/ 38 h 119"/>
                  <a:gd name="T10" fmla="*/ 0 w 138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107"/>
              <p:cNvSpPr/>
              <p:nvPr/>
            </p:nvSpPr>
            <p:spPr bwMode="auto">
              <a:xfrm>
                <a:off x="6038850" y="2401888"/>
                <a:ext cx="249238" cy="77788"/>
              </a:xfrm>
              <a:custGeom>
                <a:avLst/>
                <a:gdLst>
                  <a:gd name="T0" fmla="*/ 0 w 386"/>
                  <a:gd name="T1" fmla="*/ 2 h 119"/>
                  <a:gd name="T2" fmla="*/ 4 w 386"/>
                  <a:gd name="T3" fmla="*/ 0 h 119"/>
                  <a:gd name="T4" fmla="*/ 311 w 386"/>
                  <a:gd name="T5" fmla="*/ 97 h 119"/>
                  <a:gd name="T6" fmla="*/ 386 w 386"/>
                  <a:gd name="T7" fmla="*/ 103 h 119"/>
                  <a:gd name="T8" fmla="*/ 0 w 386"/>
                  <a:gd name="T9" fmla="*/ 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108"/>
              <p:cNvSpPr/>
              <p:nvPr/>
            </p:nvSpPr>
            <p:spPr bwMode="auto">
              <a:xfrm>
                <a:off x="6097588" y="2405063"/>
                <a:ext cx="133350" cy="39688"/>
              </a:xfrm>
              <a:custGeom>
                <a:avLst/>
                <a:gdLst>
                  <a:gd name="T0" fmla="*/ 208 w 208"/>
                  <a:gd name="T1" fmla="*/ 51 h 62"/>
                  <a:gd name="T2" fmla="*/ 154 w 208"/>
                  <a:gd name="T3" fmla="*/ 49 h 62"/>
                  <a:gd name="T4" fmla="*/ 0 w 208"/>
                  <a:gd name="T5" fmla="*/ 0 h 62"/>
                  <a:gd name="T6" fmla="*/ 65 w 208"/>
                  <a:gd name="T7" fmla="*/ 23 h 62"/>
                  <a:gd name="T8" fmla="*/ 181 w 208"/>
                  <a:gd name="T9" fmla="*/ 46 h 62"/>
                  <a:gd name="T10" fmla="*/ 208 w 208"/>
                  <a:gd name="T11" fmla="*/ 5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109"/>
              <p:cNvSpPr>
                <a:spLocks noEditPoints="1"/>
              </p:cNvSpPr>
              <p:nvPr/>
            </p:nvSpPr>
            <p:spPr bwMode="auto">
              <a:xfrm>
                <a:off x="5734050" y="1673225"/>
                <a:ext cx="896938" cy="857250"/>
              </a:xfrm>
              <a:custGeom>
                <a:avLst/>
                <a:gdLst>
                  <a:gd name="T0" fmla="*/ 371 w 1387"/>
                  <a:gd name="T1" fmla="*/ 189 h 1326"/>
                  <a:gd name="T2" fmla="*/ 461 w 1387"/>
                  <a:gd name="T3" fmla="*/ 68 h 1326"/>
                  <a:gd name="T4" fmla="*/ 665 w 1387"/>
                  <a:gd name="T5" fmla="*/ 3 h 1326"/>
                  <a:gd name="T6" fmla="*/ 877 w 1387"/>
                  <a:gd name="T7" fmla="*/ 80 h 1326"/>
                  <a:gd name="T8" fmla="*/ 1190 w 1387"/>
                  <a:gd name="T9" fmla="*/ 329 h 1326"/>
                  <a:gd name="T10" fmla="*/ 1372 w 1387"/>
                  <a:gd name="T11" fmla="*/ 699 h 1326"/>
                  <a:gd name="T12" fmla="*/ 1362 w 1387"/>
                  <a:gd name="T13" fmla="*/ 1003 h 1326"/>
                  <a:gd name="T14" fmla="*/ 1176 w 1387"/>
                  <a:gd name="T15" fmla="*/ 1219 h 1326"/>
                  <a:gd name="T16" fmla="*/ 517 w 1387"/>
                  <a:gd name="T17" fmla="*/ 1262 h 1326"/>
                  <a:gd name="T18" fmla="*/ 364 w 1387"/>
                  <a:gd name="T19" fmla="*/ 1179 h 1326"/>
                  <a:gd name="T20" fmla="*/ 169 w 1387"/>
                  <a:gd name="T21" fmla="*/ 1033 h 1326"/>
                  <a:gd name="T22" fmla="*/ 7 w 1387"/>
                  <a:gd name="T23" fmla="*/ 742 h 1326"/>
                  <a:gd name="T24" fmla="*/ 62 w 1387"/>
                  <a:gd name="T25" fmla="*/ 460 h 1326"/>
                  <a:gd name="T26" fmla="*/ 1231 w 1387"/>
                  <a:gd name="T27" fmla="*/ 1142 h 1326"/>
                  <a:gd name="T28" fmla="*/ 1317 w 1387"/>
                  <a:gd name="T29" fmla="*/ 1069 h 1326"/>
                  <a:gd name="T30" fmla="*/ 1371 w 1387"/>
                  <a:gd name="T31" fmla="*/ 828 h 1326"/>
                  <a:gd name="T32" fmla="*/ 1337 w 1387"/>
                  <a:gd name="T33" fmla="*/ 631 h 1326"/>
                  <a:gd name="T34" fmla="*/ 1130 w 1387"/>
                  <a:gd name="T35" fmla="*/ 282 h 1326"/>
                  <a:gd name="T36" fmla="*/ 952 w 1387"/>
                  <a:gd name="T37" fmla="*/ 134 h 1326"/>
                  <a:gd name="T38" fmla="*/ 783 w 1387"/>
                  <a:gd name="T39" fmla="*/ 51 h 1326"/>
                  <a:gd name="T40" fmla="*/ 607 w 1387"/>
                  <a:gd name="T41" fmla="*/ 18 h 1326"/>
                  <a:gd name="T42" fmla="*/ 354 w 1387"/>
                  <a:gd name="T43" fmla="*/ 319 h 1326"/>
                  <a:gd name="T44" fmla="*/ 539 w 1387"/>
                  <a:gd name="T45" fmla="*/ 882 h 1326"/>
                  <a:gd name="T46" fmla="*/ 652 w 1387"/>
                  <a:gd name="T47" fmla="*/ 998 h 1326"/>
                  <a:gd name="T48" fmla="*/ 331 w 1387"/>
                  <a:gd name="T49" fmla="*/ 334 h 1326"/>
                  <a:gd name="T50" fmla="*/ 331 w 1387"/>
                  <a:gd name="T51" fmla="*/ 334 h 1326"/>
                  <a:gd name="T52" fmla="*/ 760 w 1387"/>
                  <a:gd name="T53" fmla="*/ 1139 h 1326"/>
                  <a:gd name="T54" fmla="*/ 550 w 1387"/>
                  <a:gd name="T55" fmla="*/ 971 h 1326"/>
                  <a:gd name="T56" fmla="*/ 409 w 1387"/>
                  <a:gd name="T57" fmla="*/ 767 h 1326"/>
                  <a:gd name="T58" fmla="*/ 353 w 1387"/>
                  <a:gd name="T59" fmla="*/ 623 h 1326"/>
                  <a:gd name="T60" fmla="*/ 343 w 1387"/>
                  <a:gd name="T61" fmla="*/ 569 h 1326"/>
                  <a:gd name="T62" fmla="*/ 39 w 1387"/>
                  <a:gd name="T63" fmla="*/ 626 h 1326"/>
                  <a:gd name="T64" fmla="*/ 218 w 1387"/>
                  <a:gd name="T65" fmla="*/ 1004 h 1326"/>
                  <a:gd name="T66" fmla="*/ 278 w 1387"/>
                  <a:gd name="T67" fmla="*/ 1063 h 1326"/>
                  <a:gd name="T68" fmla="*/ 376 w 1387"/>
                  <a:gd name="T69" fmla="*/ 1136 h 1326"/>
                  <a:gd name="T70" fmla="*/ 549 w 1387"/>
                  <a:gd name="T71" fmla="*/ 1220 h 1326"/>
                  <a:gd name="T72" fmla="*/ 662 w 1387"/>
                  <a:gd name="T73" fmla="*/ 1262 h 1326"/>
                  <a:gd name="T74" fmla="*/ 813 w 1387"/>
                  <a:gd name="T75" fmla="*/ 1278 h 1326"/>
                  <a:gd name="T76" fmla="*/ 1044 w 1387"/>
                  <a:gd name="T77" fmla="*/ 1244 h 1326"/>
                  <a:gd name="T78" fmla="*/ 336 w 1387"/>
                  <a:gd name="T79" fmla="*/ 467 h 1326"/>
                  <a:gd name="T80" fmla="*/ 341 w 1387"/>
                  <a:gd name="T81" fmla="*/ 501 h 1326"/>
                  <a:gd name="T82" fmla="*/ 413 w 1387"/>
                  <a:gd name="T83" fmla="*/ 745 h 1326"/>
                  <a:gd name="T84" fmla="*/ 781 w 1387"/>
                  <a:gd name="T85" fmla="*/ 1137 h 1326"/>
                  <a:gd name="T86" fmla="*/ 1014 w 1387"/>
                  <a:gd name="T87" fmla="*/ 1185 h 1326"/>
                  <a:gd name="T88" fmla="*/ 575 w 1387"/>
                  <a:gd name="T89" fmla="*/ 941 h 1326"/>
                  <a:gd name="T90" fmla="*/ 340 w 1387"/>
                  <a:gd name="T91" fmla="*/ 478 h 1326"/>
                  <a:gd name="T92" fmla="*/ 37 w 1387"/>
                  <a:gd name="T93" fmla="*/ 540 h 1326"/>
                  <a:gd name="T94" fmla="*/ 16 w 1387"/>
                  <a:gd name="T95" fmla="*/ 679 h 1326"/>
                  <a:gd name="T96" fmla="*/ 99 w 1387"/>
                  <a:gd name="T97" fmla="*/ 920 h 1326"/>
                  <a:gd name="T98" fmla="*/ 129 w 1387"/>
                  <a:gd name="T99" fmla="*/ 963 h 1326"/>
                  <a:gd name="T100" fmla="*/ 333 w 1387"/>
                  <a:gd name="T101" fmla="*/ 1147 h 1326"/>
                  <a:gd name="T102" fmla="*/ 587 w 1387"/>
                  <a:gd name="T103" fmla="*/ 1270 h 1326"/>
                  <a:gd name="T104" fmla="*/ 1135 w 1387"/>
                  <a:gd name="T105" fmla="*/ 1229 h 1326"/>
                  <a:gd name="T106" fmla="*/ 1125 w 1387"/>
                  <a:gd name="T107" fmla="*/ 1230 h 1326"/>
                  <a:gd name="T108" fmla="*/ 897 w 1387"/>
                  <a:gd name="T109" fmla="*/ 1292 h 1326"/>
                  <a:gd name="T110" fmla="*/ 532 w 1387"/>
                  <a:gd name="T111" fmla="*/ 1230 h 1326"/>
                  <a:gd name="T112" fmla="*/ 129 w 1387"/>
                  <a:gd name="T113" fmla="*/ 938 h 1326"/>
                  <a:gd name="T114" fmla="*/ 56 w 1387"/>
                  <a:gd name="T115" fmla="*/ 804 h 1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110"/>
              <p:cNvSpPr>
                <a:spLocks noEditPoints="1"/>
              </p:cNvSpPr>
              <p:nvPr/>
            </p:nvSpPr>
            <p:spPr bwMode="auto">
              <a:xfrm>
                <a:off x="6215063" y="1930400"/>
                <a:ext cx="209550" cy="255588"/>
              </a:xfrm>
              <a:custGeom>
                <a:avLst/>
                <a:gdLst>
                  <a:gd name="T0" fmla="*/ 111 w 324"/>
                  <a:gd name="T1" fmla="*/ 0 h 396"/>
                  <a:gd name="T2" fmla="*/ 317 w 324"/>
                  <a:gd name="T3" fmla="*/ 239 h 396"/>
                  <a:gd name="T4" fmla="*/ 275 w 324"/>
                  <a:gd name="T5" fmla="*/ 368 h 396"/>
                  <a:gd name="T6" fmla="*/ 249 w 324"/>
                  <a:gd name="T7" fmla="*/ 380 h 396"/>
                  <a:gd name="T8" fmla="*/ 6 w 324"/>
                  <a:gd name="T9" fmla="*/ 129 h 396"/>
                  <a:gd name="T10" fmla="*/ 8 w 324"/>
                  <a:gd name="T11" fmla="*/ 60 h 396"/>
                  <a:gd name="T12" fmla="*/ 36 w 324"/>
                  <a:gd name="T13" fmla="*/ 16 h 396"/>
                  <a:gd name="T14" fmla="*/ 111 w 324"/>
                  <a:gd name="T15" fmla="*/ 0 h 396"/>
                  <a:gd name="T16" fmla="*/ 114 w 324"/>
                  <a:gd name="T17" fmla="*/ 20 h 396"/>
                  <a:gd name="T18" fmla="*/ 48 w 324"/>
                  <a:gd name="T19" fmla="*/ 35 h 396"/>
                  <a:gd name="T20" fmla="*/ 61 w 324"/>
                  <a:gd name="T21" fmla="*/ 224 h 396"/>
                  <a:gd name="T22" fmla="*/ 101 w 324"/>
                  <a:gd name="T23" fmla="*/ 290 h 396"/>
                  <a:gd name="T24" fmla="*/ 144 w 324"/>
                  <a:gd name="T25" fmla="*/ 337 h 396"/>
                  <a:gd name="T26" fmla="*/ 196 w 324"/>
                  <a:gd name="T27" fmla="*/ 362 h 396"/>
                  <a:gd name="T28" fmla="*/ 282 w 324"/>
                  <a:gd name="T29" fmla="*/ 345 h 396"/>
                  <a:gd name="T30" fmla="*/ 289 w 324"/>
                  <a:gd name="T31" fmla="*/ 194 h 396"/>
                  <a:gd name="T32" fmla="*/ 242 w 324"/>
                  <a:gd name="T33" fmla="*/ 111 h 396"/>
                  <a:gd name="T34" fmla="*/ 239 w 324"/>
                  <a:gd name="T35" fmla="*/ 99 h 396"/>
                  <a:gd name="T36" fmla="*/ 114 w 324"/>
                  <a:gd name="T37" fmla="*/ 2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 userDrawn="1"/>
          </p:nvGrpSpPr>
          <p:grpSpPr>
            <a:xfrm>
              <a:off x="9015628" y="3627665"/>
              <a:ext cx="965200" cy="960690"/>
              <a:chOff x="8181975" y="1892300"/>
              <a:chExt cx="679451" cy="676276"/>
            </a:xfrm>
            <a:grpFill/>
          </p:grpSpPr>
          <p:sp>
            <p:nvSpPr>
              <p:cNvPr id="216" name="Freeform 111"/>
              <p:cNvSpPr/>
              <p:nvPr/>
            </p:nvSpPr>
            <p:spPr bwMode="auto">
              <a:xfrm>
                <a:off x="8723313" y="2473325"/>
                <a:ext cx="15875" cy="39688"/>
              </a:xfrm>
              <a:custGeom>
                <a:avLst/>
                <a:gdLst>
                  <a:gd name="T0" fmla="*/ 4 w 23"/>
                  <a:gd name="T1" fmla="*/ 0 h 62"/>
                  <a:gd name="T2" fmla="*/ 14 w 23"/>
                  <a:gd name="T3" fmla="*/ 3 h 62"/>
                  <a:gd name="T4" fmla="*/ 15 w 23"/>
                  <a:gd name="T5" fmla="*/ 62 h 62"/>
                  <a:gd name="T6" fmla="*/ 4 w 23"/>
                  <a:gd name="T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112"/>
              <p:cNvSpPr>
                <a:spLocks noEditPoints="1"/>
              </p:cNvSpPr>
              <p:nvPr/>
            </p:nvSpPr>
            <p:spPr bwMode="auto">
              <a:xfrm>
                <a:off x="8181975" y="1892300"/>
                <a:ext cx="177800" cy="655638"/>
              </a:xfrm>
              <a:custGeom>
                <a:avLst/>
                <a:gdLst>
                  <a:gd name="T0" fmla="*/ 200 w 276"/>
                  <a:gd name="T1" fmla="*/ 596 h 1013"/>
                  <a:gd name="T2" fmla="*/ 172 w 276"/>
                  <a:gd name="T3" fmla="*/ 641 h 1013"/>
                  <a:gd name="T4" fmla="*/ 170 w 276"/>
                  <a:gd name="T5" fmla="*/ 697 h 1013"/>
                  <a:gd name="T6" fmla="*/ 149 w 276"/>
                  <a:gd name="T7" fmla="*/ 989 h 1013"/>
                  <a:gd name="T8" fmla="*/ 77 w 276"/>
                  <a:gd name="T9" fmla="*/ 1003 h 1013"/>
                  <a:gd name="T10" fmla="*/ 64 w 276"/>
                  <a:gd name="T11" fmla="*/ 945 h 1013"/>
                  <a:gd name="T12" fmla="*/ 69 w 276"/>
                  <a:gd name="T13" fmla="*/ 697 h 1013"/>
                  <a:gd name="T14" fmla="*/ 51 w 276"/>
                  <a:gd name="T15" fmla="*/ 656 h 1013"/>
                  <a:gd name="T16" fmla="*/ 77 w 276"/>
                  <a:gd name="T17" fmla="*/ 618 h 1013"/>
                  <a:gd name="T18" fmla="*/ 77 w 276"/>
                  <a:gd name="T19" fmla="*/ 558 h 1013"/>
                  <a:gd name="T20" fmla="*/ 21 w 276"/>
                  <a:gd name="T21" fmla="*/ 456 h 1013"/>
                  <a:gd name="T22" fmla="*/ 49 w 276"/>
                  <a:gd name="T23" fmla="*/ 251 h 1013"/>
                  <a:gd name="T24" fmla="*/ 82 w 276"/>
                  <a:gd name="T25" fmla="*/ 184 h 1013"/>
                  <a:gd name="T26" fmla="*/ 82 w 276"/>
                  <a:gd name="T27" fmla="*/ 86 h 1013"/>
                  <a:gd name="T28" fmla="*/ 157 w 276"/>
                  <a:gd name="T29" fmla="*/ 2 h 1013"/>
                  <a:gd name="T30" fmla="*/ 179 w 276"/>
                  <a:gd name="T31" fmla="*/ 124 h 1013"/>
                  <a:gd name="T32" fmla="*/ 240 w 276"/>
                  <a:gd name="T33" fmla="*/ 445 h 1013"/>
                  <a:gd name="T34" fmla="*/ 175 w 276"/>
                  <a:gd name="T35" fmla="*/ 556 h 1013"/>
                  <a:gd name="T36" fmla="*/ 180 w 276"/>
                  <a:gd name="T37" fmla="*/ 329 h 1013"/>
                  <a:gd name="T38" fmla="*/ 135 w 276"/>
                  <a:gd name="T39" fmla="*/ 385 h 1013"/>
                  <a:gd name="T40" fmla="*/ 119 w 276"/>
                  <a:gd name="T41" fmla="*/ 302 h 1013"/>
                  <a:gd name="T42" fmla="*/ 130 w 276"/>
                  <a:gd name="T43" fmla="*/ 294 h 1013"/>
                  <a:gd name="T44" fmla="*/ 130 w 276"/>
                  <a:gd name="T45" fmla="*/ 136 h 1013"/>
                  <a:gd name="T46" fmla="*/ 132 w 276"/>
                  <a:gd name="T47" fmla="*/ 20 h 1013"/>
                  <a:gd name="T48" fmla="*/ 115 w 276"/>
                  <a:gd name="T49" fmla="*/ 126 h 1013"/>
                  <a:gd name="T50" fmla="*/ 79 w 276"/>
                  <a:gd name="T51" fmla="*/ 217 h 1013"/>
                  <a:gd name="T52" fmla="*/ 56 w 276"/>
                  <a:gd name="T53" fmla="*/ 266 h 1013"/>
                  <a:gd name="T54" fmla="*/ 31 w 276"/>
                  <a:gd name="T55" fmla="*/ 327 h 1013"/>
                  <a:gd name="T56" fmla="*/ 92 w 276"/>
                  <a:gd name="T57" fmla="*/ 559 h 1013"/>
                  <a:gd name="T58" fmla="*/ 227 w 276"/>
                  <a:gd name="T59" fmla="*/ 422 h 1013"/>
                  <a:gd name="T60" fmla="*/ 220 w 276"/>
                  <a:gd name="T61" fmla="*/ 294 h 1013"/>
                  <a:gd name="T62" fmla="*/ 180 w 276"/>
                  <a:gd name="T63" fmla="*/ 206 h 1013"/>
                  <a:gd name="T64" fmla="*/ 162 w 276"/>
                  <a:gd name="T65" fmla="*/ 119 h 1013"/>
                  <a:gd name="T66" fmla="*/ 150 w 276"/>
                  <a:gd name="T67" fmla="*/ 16 h 1013"/>
                  <a:gd name="T68" fmla="*/ 155 w 276"/>
                  <a:gd name="T69" fmla="*/ 294 h 1013"/>
                  <a:gd name="T70" fmla="*/ 150 w 276"/>
                  <a:gd name="T71" fmla="*/ 314 h 1013"/>
                  <a:gd name="T72" fmla="*/ 112 w 276"/>
                  <a:gd name="T73" fmla="*/ 335 h 1013"/>
                  <a:gd name="T74" fmla="*/ 135 w 276"/>
                  <a:gd name="T75" fmla="*/ 320 h 1013"/>
                  <a:gd name="T76" fmla="*/ 74 w 276"/>
                  <a:gd name="T77" fmla="*/ 599 h 1013"/>
                  <a:gd name="T78" fmla="*/ 185 w 276"/>
                  <a:gd name="T79" fmla="*/ 594 h 1013"/>
                  <a:gd name="T80" fmla="*/ 74 w 276"/>
                  <a:gd name="T81" fmla="*/ 599 h 1013"/>
                  <a:gd name="T82" fmla="*/ 92 w 276"/>
                  <a:gd name="T83" fmla="*/ 639 h 1013"/>
                  <a:gd name="T84" fmla="*/ 159 w 276"/>
                  <a:gd name="T85" fmla="*/ 616 h 1013"/>
                  <a:gd name="T86" fmla="*/ 162 w 276"/>
                  <a:gd name="T87" fmla="*/ 662 h 1013"/>
                  <a:gd name="T88" fmla="*/ 62 w 276"/>
                  <a:gd name="T89" fmla="*/ 677 h 1013"/>
                  <a:gd name="T90" fmla="*/ 180 w 276"/>
                  <a:gd name="T91" fmla="*/ 667 h 1013"/>
                  <a:gd name="T92" fmla="*/ 89 w 276"/>
                  <a:gd name="T93" fmla="*/ 696 h 1013"/>
                  <a:gd name="T94" fmla="*/ 79 w 276"/>
                  <a:gd name="T95" fmla="*/ 887 h 1013"/>
                  <a:gd name="T96" fmla="*/ 139 w 276"/>
                  <a:gd name="T97" fmla="*/ 960 h 1013"/>
                  <a:gd name="T98" fmla="*/ 152 w 276"/>
                  <a:gd name="T99" fmla="*/ 875 h 1013"/>
                  <a:gd name="T100" fmla="*/ 147 w 276"/>
                  <a:gd name="T101" fmla="*/ 696 h 1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113"/>
              <p:cNvSpPr>
                <a:spLocks noEditPoints="1"/>
              </p:cNvSpPr>
              <p:nvPr/>
            </p:nvSpPr>
            <p:spPr bwMode="auto">
              <a:xfrm>
                <a:off x="8682038" y="1897063"/>
                <a:ext cx="179388" cy="671513"/>
              </a:xfrm>
              <a:custGeom>
                <a:avLst/>
                <a:gdLst>
                  <a:gd name="T0" fmla="*/ 197 w 276"/>
                  <a:gd name="T1" fmla="*/ 574 h 1039"/>
                  <a:gd name="T2" fmla="*/ 199 w 276"/>
                  <a:gd name="T3" fmla="*/ 629 h 1039"/>
                  <a:gd name="T4" fmla="*/ 192 w 276"/>
                  <a:gd name="T5" fmla="*/ 715 h 1039"/>
                  <a:gd name="T6" fmla="*/ 179 w 276"/>
                  <a:gd name="T7" fmla="*/ 891 h 1039"/>
                  <a:gd name="T8" fmla="*/ 129 w 276"/>
                  <a:gd name="T9" fmla="*/ 1016 h 1039"/>
                  <a:gd name="T10" fmla="*/ 44 w 276"/>
                  <a:gd name="T11" fmla="*/ 924 h 1039"/>
                  <a:gd name="T12" fmla="*/ 44 w 276"/>
                  <a:gd name="T13" fmla="*/ 717 h 1039"/>
                  <a:gd name="T14" fmla="*/ 66 w 276"/>
                  <a:gd name="T15" fmla="*/ 657 h 1039"/>
                  <a:gd name="T16" fmla="*/ 89 w 276"/>
                  <a:gd name="T17" fmla="*/ 614 h 1039"/>
                  <a:gd name="T18" fmla="*/ 74 w 276"/>
                  <a:gd name="T19" fmla="*/ 547 h 1039"/>
                  <a:gd name="T20" fmla="*/ 13 w 276"/>
                  <a:gd name="T21" fmla="*/ 479 h 1039"/>
                  <a:gd name="T22" fmla="*/ 40 w 276"/>
                  <a:gd name="T23" fmla="*/ 245 h 1039"/>
                  <a:gd name="T24" fmla="*/ 98 w 276"/>
                  <a:gd name="T25" fmla="*/ 84 h 1039"/>
                  <a:gd name="T26" fmla="*/ 144 w 276"/>
                  <a:gd name="T27" fmla="*/ 3 h 1039"/>
                  <a:gd name="T28" fmla="*/ 211 w 276"/>
                  <a:gd name="T29" fmla="*/ 164 h 1039"/>
                  <a:gd name="T30" fmla="*/ 257 w 276"/>
                  <a:gd name="T31" fmla="*/ 330 h 1039"/>
                  <a:gd name="T32" fmla="*/ 149 w 276"/>
                  <a:gd name="T33" fmla="*/ 242 h 1039"/>
                  <a:gd name="T34" fmla="*/ 171 w 276"/>
                  <a:gd name="T35" fmla="*/ 307 h 1039"/>
                  <a:gd name="T36" fmla="*/ 103 w 276"/>
                  <a:gd name="T37" fmla="*/ 353 h 1039"/>
                  <a:gd name="T38" fmla="*/ 128 w 276"/>
                  <a:gd name="T39" fmla="*/ 38 h 1039"/>
                  <a:gd name="T40" fmla="*/ 36 w 276"/>
                  <a:gd name="T41" fmla="*/ 307 h 1039"/>
                  <a:gd name="T42" fmla="*/ 23 w 276"/>
                  <a:gd name="T43" fmla="*/ 464 h 1039"/>
                  <a:gd name="T44" fmla="*/ 214 w 276"/>
                  <a:gd name="T45" fmla="*/ 499 h 1039"/>
                  <a:gd name="T46" fmla="*/ 234 w 276"/>
                  <a:gd name="T47" fmla="*/ 283 h 1039"/>
                  <a:gd name="T48" fmla="*/ 144 w 276"/>
                  <a:gd name="T49" fmla="*/ 31 h 1039"/>
                  <a:gd name="T50" fmla="*/ 142 w 276"/>
                  <a:gd name="T51" fmla="*/ 352 h 1039"/>
                  <a:gd name="T52" fmla="*/ 142 w 276"/>
                  <a:gd name="T53" fmla="*/ 352 h 1039"/>
                  <a:gd name="T54" fmla="*/ 131 w 276"/>
                  <a:gd name="T55" fmla="*/ 305 h 1039"/>
                  <a:gd name="T56" fmla="*/ 94 w 276"/>
                  <a:gd name="T57" fmla="*/ 557 h 1039"/>
                  <a:gd name="T58" fmla="*/ 113 w 276"/>
                  <a:gd name="T59" fmla="*/ 574 h 1039"/>
                  <a:gd name="T60" fmla="*/ 94 w 276"/>
                  <a:gd name="T61" fmla="*/ 557 h 1039"/>
                  <a:gd name="T62" fmla="*/ 101 w 276"/>
                  <a:gd name="T63" fmla="*/ 617 h 1039"/>
                  <a:gd name="T64" fmla="*/ 162 w 276"/>
                  <a:gd name="T65" fmla="*/ 592 h 1039"/>
                  <a:gd name="T66" fmla="*/ 81 w 276"/>
                  <a:gd name="T67" fmla="*/ 642 h 1039"/>
                  <a:gd name="T68" fmla="*/ 177 w 276"/>
                  <a:gd name="T69" fmla="*/ 639 h 1039"/>
                  <a:gd name="T70" fmla="*/ 106 w 276"/>
                  <a:gd name="T71" fmla="*/ 672 h 1039"/>
                  <a:gd name="T72" fmla="*/ 167 w 276"/>
                  <a:gd name="T73" fmla="*/ 722 h 1039"/>
                  <a:gd name="T74" fmla="*/ 106 w 276"/>
                  <a:gd name="T75" fmla="*/ 672 h 1039"/>
                  <a:gd name="T76" fmla="*/ 56 w 276"/>
                  <a:gd name="T77" fmla="*/ 974 h 1039"/>
                  <a:gd name="T78" fmla="*/ 166 w 276"/>
                  <a:gd name="T79" fmla="*/ 878 h 1039"/>
                  <a:gd name="T80" fmla="*/ 167 w 276"/>
                  <a:gd name="T81" fmla="*/ 767 h 1039"/>
                  <a:gd name="T82" fmla="*/ 174 w 276"/>
                  <a:gd name="T83" fmla="*/ 733 h 1039"/>
                  <a:gd name="T84" fmla="*/ 96 w 276"/>
                  <a:gd name="T85" fmla="*/ 795 h 1039"/>
                  <a:gd name="T86" fmla="*/ 78 w 276"/>
                  <a:gd name="T87" fmla="*/ 866 h 1039"/>
                  <a:gd name="T88" fmla="*/ 59 w 276"/>
                  <a:gd name="T89" fmla="*/ 733 h 10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114"/>
              <p:cNvSpPr>
                <a:spLocks noEditPoints="1"/>
              </p:cNvSpPr>
              <p:nvPr/>
            </p:nvSpPr>
            <p:spPr bwMode="auto">
              <a:xfrm>
                <a:off x="8467725" y="2076450"/>
                <a:ext cx="103188" cy="487363"/>
              </a:xfrm>
              <a:custGeom>
                <a:avLst/>
                <a:gdLst>
                  <a:gd name="T0" fmla="*/ 73 w 158"/>
                  <a:gd name="T1" fmla="*/ 0 h 754"/>
                  <a:gd name="T2" fmla="*/ 75 w 158"/>
                  <a:gd name="T3" fmla="*/ 1 h 754"/>
                  <a:gd name="T4" fmla="*/ 87 w 158"/>
                  <a:gd name="T5" fmla="*/ 30 h 754"/>
                  <a:gd name="T6" fmla="*/ 158 w 158"/>
                  <a:gd name="T7" fmla="*/ 229 h 754"/>
                  <a:gd name="T8" fmla="*/ 143 w 158"/>
                  <a:gd name="T9" fmla="*/ 539 h 754"/>
                  <a:gd name="T10" fmla="*/ 146 w 158"/>
                  <a:gd name="T11" fmla="*/ 604 h 754"/>
                  <a:gd name="T12" fmla="*/ 95 w 158"/>
                  <a:gd name="T13" fmla="*/ 750 h 754"/>
                  <a:gd name="T14" fmla="*/ 37 w 158"/>
                  <a:gd name="T15" fmla="*/ 747 h 754"/>
                  <a:gd name="T16" fmla="*/ 10 w 158"/>
                  <a:gd name="T17" fmla="*/ 715 h 754"/>
                  <a:gd name="T18" fmla="*/ 5 w 158"/>
                  <a:gd name="T19" fmla="*/ 674 h 754"/>
                  <a:gd name="T20" fmla="*/ 0 w 158"/>
                  <a:gd name="T21" fmla="*/ 594 h 754"/>
                  <a:gd name="T22" fmla="*/ 4 w 158"/>
                  <a:gd name="T23" fmla="*/ 511 h 754"/>
                  <a:gd name="T24" fmla="*/ 5 w 158"/>
                  <a:gd name="T25" fmla="*/ 455 h 754"/>
                  <a:gd name="T26" fmla="*/ 0 w 158"/>
                  <a:gd name="T27" fmla="*/ 239 h 754"/>
                  <a:gd name="T28" fmla="*/ 38 w 158"/>
                  <a:gd name="T29" fmla="*/ 96 h 754"/>
                  <a:gd name="T30" fmla="*/ 73 w 158"/>
                  <a:gd name="T31" fmla="*/ 0 h 754"/>
                  <a:gd name="T32" fmla="*/ 82 w 158"/>
                  <a:gd name="T33" fmla="*/ 181 h 754"/>
                  <a:gd name="T34" fmla="*/ 115 w 158"/>
                  <a:gd name="T35" fmla="*/ 232 h 754"/>
                  <a:gd name="T36" fmla="*/ 93 w 158"/>
                  <a:gd name="T37" fmla="*/ 257 h 754"/>
                  <a:gd name="T38" fmla="*/ 68 w 158"/>
                  <a:gd name="T39" fmla="*/ 182 h 754"/>
                  <a:gd name="T40" fmla="*/ 65 w 158"/>
                  <a:gd name="T41" fmla="*/ 55 h 754"/>
                  <a:gd name="T42" fmla="*/ 33 w 158"/>
                  <a:gd name="T43" fmla="*/ 149 h 754"/>
                  <a:gd name="T44" fmla="*/ 28 w 158"/>
                  <a:gd name="T45" fmla="*/ 177 h 754"/>
                  <a:gd name="T46" fmla="*/ 19 w 158"/>
                  <a:gd name="T47" fmla="*/ 260 h 754"/>
                  <a:gd name="T48" fmla="*/ 15 w 158"/>
                  <a:gd name="T49" fmla="*/ 345 h 754"/>
                  <a:gd name="T50" fmla="*/ 17 w 158"/>
                  <a:gd name="T51" fmla="*/ 388 h 754"/>
                  <a:gd name="T52" fmla="*/ 15 w 158"/>
                  <a:gd name="T53" fmla="*/ 539 h 754"/>
                  <a:gd name="T54" fmla="*/ 14 w 158"/>
                  <a:gd name="T55" fmla="*/ 599 h 754"/>
                  <a:gd name="T56" fmla="*/ 38 w 158"/>
                  <a:gd name="T57" fmla="*/ 729 h 754"/>
                  <a:gd name="T58" fmla="*/ 92 w 158"/>
                  <a:gd name="T59" fmla="*/ 734 h 754"/>
                  <a:gd name="T60" fmla="*/ 118 w 158"/>
                  <a:gd name="T61" fmla="*/ 702 h 754"/>
                  <a:gd name="T62" fmla="*/ 120 w 158"/>
                  <a:gd name="T63" fmla="*/ 679 h 754"/>
                  <a:gd name="T64" fmla="*/ 128 w 158"/>
                  <a:gd name="T65" fmla="*/ 667 h 754"/>
                  <a:gd name="T66" fmla="*/ 131 w 158"/>
                  <a:gd name="T67" fmla="*/ 594 h 754"/>
                  <a:gd name="T68" fmla="*/ 138 w 158"/>
                  <a:gd name="T69" fmla="*/ 405 h 754"/>
                  <a:gd name="T70" fmla="*/ 143 w 158"/>
                  <a:gd name="T71" fmla="*/ 270 h 754"/>
                  <a:gd name="T72" fmla="*/ 136 w 158"/>
                  <a:gd name="T73" fmla="*/ 211 h 754"/>
                  <a:gd name="T74" fmla="*/ 128 w 158"/>
                  <a:gd name="T75" fmla="*/ 191 h 754"/>
                  <a:gd name="T76" fmla="*/ 126 w 158"/>
                  <a:gd name="T77" fmla="*/ 171 h 754"/>
                  <a:gd name="T78" fmla="*/ 102 w 158"/>
                  <a:gd name="T79" fmla="*/ 114 h 754"/>
                  <a:gd name="T80" fmla="*/ 78 w 158"/>
                  <a:gd name="T81" fmla="*/ 51 h 754"/>
                  <a:gd name="T82" fmla="*/ 82 w 158"/>
                  <a:gd name="T83" fmla="*/ 181 h 754"/>
                  <a:gd name="T84" fmla="*/ 83 w 158"/>
                  <a:gd name="T85" fmla="*/ 207 h 754"/>
                  <a:gd name="T86" fmla="*/ 75 w 158"/>
                  <a:gd name="T87" fmla="*/ 249 h 754"/>
                  <a:gd name="T88" fmla="*/ 83 w 158"/>
                  <a:gd name="T89" fmla="*/ 207 h 754"/>
                  <a:gd name="T90" fmla="*/ 90 w 158"/>
                  <a:gd name="T91" fmla="*/ 244 h 754"/>
                  <a:gd name="T92" fmla="*/ 90 w 158"/>
                  <a:gd name="T93" fmla="*/ 204 h 754"/>
                  <a:gd name="T94" fmla="*/ 90 w 158"/>
                  <a:gd name="T95" fmla="*/ 24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 userDrawn="1"/>
          </p:nvGrpSpPr>
          <p:grpSpPr>
            <a:xfrm>
              <a:off x="4959961" y="5209919"/>
              <a:ext cx="500063" cy="1219200"/>
              <a:chOff x="4560888" y="5092700"/>
              <a:chExt cx="500063" cy="1219200"/>
            </a:xfrm>
            <a:grpFill/>
          </p:grpSpPr>
          <p:sp>
            <p:nvSpPr>
              <p:cNvPr id="212" name="Freeform 115"/>
              <p:cNvSpPr/>
              <p:nvPr/>
            </p:nvSpPr>
            <p:spPr bwMode="auto">
              <a:xfrm>
                <a:off x="4905375" y="5153025"/>
                <a:ext cx="11113" cy="28575"/>
              </a:xfrm>
              <a:custGeom>
                <a:avLst/>
                <a:gdLst>
                  <a:gd name="T0" fmla="*/ 19 w 19"/>
                  <a:gd name="T1" fmla="*/ 0 h 45"/>
                  <a:gd name="T2" fmla="*/ 9 w 19"/>
                  <a:gd name="T3" fmla="*/ 45 h 45"/>
                  <a:gd name="T4" fmla="*/ 0 w 19"/>
                  <a:gd name="T5" fmla="*/ 39 h 45"/>
                  <a:gd name="T6" fmla="*/ 19 w 19"/>
                  <a:gd name="T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116"/>
              <p:cNvSpPr/>
              <p:nvPr/>
            </p:nvSpPr>
            <p:spPr bwMode="auto">
              <a:xfrm>
                <a:off x="4614863" y="5184775"/>
                <a:ext cx="22225" cy="38100"/>
              </a:xfrm>
              <a:custGeom>
                <a:avLst/>
                <a:gdLst>
                  <a:gd name="T0" fmla="*/ 31 w 34"/>
                  <a:gd name="T1" fmla="*/ 59 h 59"/>
                  <a:gd name="T2" fmla="*/ 0 w 34"/>
                  <a:gd name="T3" fmla="*/ 0 h 59"/>
                  <a:gd name="T4" fmla="*/ 31 w 34"/>
                  <a:gd name="T5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117"/>
              <p:cNvSpPr>
                <a:spLocks noEditPoints="1"/>
              </p:cNvSpPr>
              <p:nvPr/>
            </p:nvSpPr>
            <p:spPr bwMode="auto">
              <a:xfrm>
                <a:off x="4846638" y="5092700"/>
                <a:ext cx="214313" cy="1201738"/>
              </a:xfrm>
              <a:custGeom>
                <a:avLst/>
                <a:gdLst>
                  <a:gd name="T0" fmla="*/ 150 w 333"/>
                  <a:gd name="T1" fmla="*/ 1832 h 1859"/>
                  <a:gd name="T2" fmla="*/ 112 w 333"/>
                  <a:gd name="T3" fmla="*/ 1801 h 1859"/>
                  <a:gd name="T4" fmla="*/ 105 w 333"/>
                  <a:gd name="T5" fmla="*/ 1725 h 1859"/>
                  <a:gd name="T6" fmla="*/ 80 w 333"/>
                  <a:gd name="T7" fmla="*/ 1383 h 1859"/>
                  <a:gd name="T8" fmla="*/ 60 w 333"/>
                  <a:gd name="T9" fmla="*/ 1035 h 1859"/>
                  <a:gd name="T10" fmla="*/ 53 w 333"/>
                  <a:gd name="T11" fmla="*/ 929 h 1859"/>
                  <a:gd name="T12" fmla="*/ 51 w 333"/>
                  <a:gd name="T13" fmla="*/ 865 h 1859"/>
                  <a:gd name="T14" fmla="*/ 10 w 333"/>
                  <a:gd name="T15" fmla="*/ 362 h 1859"/>
                  <a:gd name="T16" fmla="*/ 27 w 333"/>
                  <a:gd name="T17" fmla="*/ 265 h 1859"/>
                  <a:gd name="T18" fmla="*/ 100 w 333"/>
                  <a:gd name="T19" fmla="*/ 7 h 1859"/>
                  <a:gd name="T20" fmla="*/ 167 w 333"/>
                  <a:gd name="T21" fmla="*/ 131 h 1859"/>
                  <a:gd name="T22" fmla="*/ 212 w 333"/>
                  <a:gd name="T23" fmla="*/ 266 h 1859"/>
                  <a:gd name="T24" fmla="*/ 247 w 333"/>
                  <a:gd name="T25" fmla="*/ 481 h 1859"/>
                  <a:gd name="T26" fmla="*/ 253 w 333"/>
                  <a:gd name="T27" fmla="*/ 577 h 1859"/>
                  <a:gd name="T28" fmla="*/ 293 w 333"/>
                  <a:gd name="T29" fmla="*/ 1061 h 1859"/>
                  <a:gd name="T30" fmla="*/ 307 w 333"/>
                  <a:gd name="T31" fmla="*/ 1161 h 1859"/>
                  <a:gd name="T32" fmla="*/ 310 w 333"/>
                  <a:gd name="T33" fmla="*/ 1313 h 1859"/>
                  <a:gd name="T34" fmla="*/ 332 w 333"/>
                  <a:gd name="T35" fmla="*/ 1642 h 1859"/>
                  <a:gd name="T36" fmla="*/ 330 w 333"/>
                  <a:gd name="T37" fmla="*/ 1763 h 1859"/>
                  <a:gd name="T38" fmla="*/ 216 w 333"/>
                  <a:gd name="T39" fmla="*/ 301 h 1859"/>
                  <a:gd name="T40" fmla="*/ 24 w 333"/>
                  <a:gd name="T41" fmla="*/ 304 h 1859"/>
                  <a:gd name="T42" fmla="*/ 31 w 333"/>
                  <a:gd name="T43" fmla="*/ 479 h 1859"/>
                  <a:gd name="T44" fmla="*/ 49 w 333"/>
                  <a:gd name="T45" fmla="*/ 650 h 1859"/>
                  <a:gd name="T46" fmla="*/ 81 w 333"/>
                  <a:gd name="T47" fmla="*/ 1084 h 1859"/>
                  <a:gd name="T48" fmla="*/ 95 w 333"/>
                  <a:gd name="T49" fmla="*/ 1205 h 1859"/>
                  <a:gd name="T50" fmla="*/ 122 w 333"/>
                  <a:gd name="T51" fmla="*/ 1596 h 1859"/>
                  <a:gd name="T52" fmla="*/ 131 w 333"/>
                  <a:gd name="T53" fmla="*/ 1795 h 1859"/>
                  <a:gd name="T54" fmla="*/ 308 w 333"/>
                  <a:gd name="T55" fmla="*/ 1792 h 1859"/>
                  <a:gd name="T56" fmla="*/ 308 w 333"/>
                  <a:gd name="T57" fmla="*/ 1572 h 1859"/>
                  <a:gd name="T58" fmla="*/ 297 w 333"/>
                  <a:gd name="T59" fmla="*/ 1331 h 1859"/>
                  <a:gd name="T60" fmla="*/ 165 w 333"/>
                  <a:gd name="T61" fmla="*/ 1258 h 1859"/>
                  <a:gd name="T62" fmla="*/ 150 w 333"/>
                  <a:gd name="T63" fmla="*/ 962 h 1859"/>
                  <a:gd name="T64" fmla="*/ 115 w 333"/>
                  <a:gd name="T65" fmla="*/ 550 h 1859"/>
                  <a:gd name="T66" fmla="*/ 111 w 333"/>
                  <a:gd name="T67" fmla="*/ 414 h 1859"/>
                  <a:gd name="T68" fmla="*/ 221 w 333"/>
                  <a:gd name="T69" fmla="*/ 399 h 1859"/>
                  <a:gd name="T70" fmla="*/ 216 w 333"/>
                  <a:gd name="T71" fmla="*/ 301 h 1859"/>
                  <a:gd name="T72" fmla="*/ 89 w 333"/>
                  <a:gd name="T73" fmla="*/ 296 h 1859"/>
                  <a:gd name="T74" fmla="*/ 158 w 333"/>
                  <a:gd name="T75" fmla="*/ 290 h 1859"/>
                  <a:gd name="T76" fmla="*/ 278 w 333"/>
                  <a:gd name="T77" fmla="*/ 1039 h 1859"/>
                  <a:gd name="T78" fmla="*/ 267 w 333"/>
                  <a:gd name="T79" fmla="*/ 963 h 1859"/>
                  <a:gd name="T80" fmla="*/ 248 w 333"/>
                  <a:gd name="T81" fmla="*/ 733 h 1859"/>
                  <a:gd name="T82" fmla="*/ 244 w 333"/>
                  <a:gd name="T83" fmla="*/ 618 h 1859"/>
                  <a:gd name="T84" fmla="*/ 222 w 333"/>
                  <a:gd name="T85" fmla="*/ 425 h 1859"/>
                  <a:gd name="T86" fmla="*/ 136 w 333"/>
                  <a:gd name="T87" fmla="*/ 605 h 1859"/>
                  <a:gd name="T88" fmla="*/ 180 w 333"/>
                  <a:gd name="T89" fmla="*/ 1323 h 1859"/>
                  <a:gd name="T90" fmla="*/ 282 w 333"/>
                  <a:gd name="T91" fmla="*/ 1080 h 1859"/>
                  <a:gd name="T92" fmla="*/ 111 w 333"/>
                  <a:gd name="T93" fmla="*/ 28 h 1859"/>
                  <a:gd name="T94" fmla="*/ 61 w 333"/>
                  <a:gd name="T95" fmla="*/ 238 h 1859"/>
                  <a:gd name="T96" fmla="*/ 64 w 333"/>
                  <a:gd name="T97" fmla="*/ 270 h 1859"/>
                  <a:gd name="T98" fmla="*/ 151 w 333"/>
                  <a:gd name="T99" fmla="*/ 121 h 1859"/>
                  <a:gd name="T100" fmla="*/ 147 w 333"/>
                  <a:gd name="T101" fmla="*/ 119 h 1859"/>
                  <a:gd name="T102" fmla="*/ 39 w 333"/>
                  <a:gd name="T103" fmla="*/ 281 h 1859"/>
                  <a:gd name="T104" fmla="*/ 85 w 333"/>
                  <a:gd name="T105" fmla="*/ 293 h 1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118"/>
              <p:cNvSpPr>
                <a:spLocks noEditPoints="1"/>
              </p:cNvSpPr>
              <p:nvPr/>
            </p:nvSpPr>
            <p:spPr bwMode="auto">
              <a:xfrm>
                <a:off x="4560888" y="5137150"/>
                <a:ext cx="355600" cy="1174750"/>
              </a:xfrm>
              <a:custGeom>
                <a:avLst/>
                <a:gdLst>
                  <a:gd name="T0" fmla="*/ 35 w 552"/>
                  <a:gd name="T1" fmla="*/ 287 h 1817"/>
                  <a:gd name="T2" fmla="*/ 40 w 552"/>
                  <a:gd name="T3" fmla="*/ 54 h 1817"/>
                  <a:gd name="T4" fmla="*/ 85 w 552"/>
                  <a:gd name="T5" fmla="*/ 28 h 1817"/>
                  <a:gd name="T6" fmla="*/ 189 w 552"/>
                  <a:gd name="T7" fmla="*/ 190 h 1817"/>
                  <a:gd name="T8" fmla="*/ 240 w 552"/>
                  <a:gd name="T9" fmla="*/ 244 h 1817"/>
                  <a:gd name="T10" fmla="*/ 268 w 552"/>
                  <a:gd name="T11" fmla="*/ 321 h 1817"/>
                  <a:gd name="T12" fmla="*/ 302 w 552"/>
                  <a:gd name="T13" fmla="*/ 479 h 1817"/>
                  <a:gd name="T14" fmla="*/ 426 w 552"/>
                  <a:gd name="T15" fmla="*/ 955 h 1817"/>
                  <a:gd name="T16" fmla="*/ 485 w 552"/>
                  <a:gd name="T17" fmla="*/ 1305 h 1817"/>
                  <a:gd name="T18" fmla="*/ 535 w 552"/>
                  <a:gd name="T19" fmla="*/ 1595 h 1817"/>
                  <a:gd name="T20" fmla="*/ 533 w 552"/>
                  <a:gd name="T21" fmla="*/ 1752 h 1817"/>
                  <a:gd name="T22" fmla="*/ 368 w 552"/>
                  <a:gd name="T23" fmla="*/ 1803 h 1817"/>
                  <a:gd name="T24" fmla="*/ 320 w 552"/>
                  <a:gd name="T25" fmla="*/ 1789 h 1817"/>
                  <a:gd name="T26" fmla="*/ 290 w 552"/>
                  <a:gd name="T27" fmla="*/ 1542 h 1817"/>
                  <a:gd name="T28" fmla="*/ 249 w 552"/>
                  <a:gd name="T29" fmla="*/ 1324 h 1817"/>
                  <a:gd name="T30" fmla="*/ 169 w 552"/>
                  <a:gd name="T31" fmla="*/ 977 h 1817"/>
                  <a:gd name="T32" fmla="*/ 99 w 552"/>
                  <a:gd name="T33" fmla="*/ 706 h 1817"/>
                  <a:gd name="T34" fmla="*/ 49 w 552"/>
                  <a:gd name="T35" fmla="*/ 484 h 1817"/>
                  <a:gd name="T36" fmla="*/ 12 w 552"/>
                  <a:gd name="T37" fmla="*/ 346 h 1817"/>
                  <a:gd name="T38" fmla="*/ 92 w 552"/>
                  <a:gd name="T39" fmla="*/ 591 h 1817"/>
                  <a:gd name="T40" fmla="*/ 118 w 552"/>
                  <a:gd name="T41" fmla="*/ 710 h 1817"/>
                  <a:gd name="T42" fmla="*/ 234 w 552"/>
                  <a:gd name="T43" fmla="*/ 1199 h 1817"/>
                  <a:gd name="T44" fmla="*/ 276 w 552"/>
                  <a:gd name="T45" fmla="*/ 1400 h 1817"/>
                  <a:gd name="T46" fmla="*/ 332 w 552"/>
                  <a:gd name="T47" fmla="*/ 1773 h 1817"/>
                  <a:gd name="T48" fmla="*/ 393 w 552"/>
                  <a:gd name="T49" fmla="*/ 1795 h 1817"/>
                  <a:gd name="T50" fmla="*/ 524 w 552"/>
                  <a:gd name="T51" fmla="*/ 1738 h 1817"/>
                  <a:gd name="T52" fmla="*/ 522 w 552"/>
                  <a:gd name="T53" fmla="*/ 1628 h 1817"/>
                  <a:gd name="T54" fmla="*/ 357 w 552"/>
                  <a:gd name="T55" fmla="*/ 1402 h 1817"/>
                  <a:gd name="T56" fmla="*/ 317 w 552"/>
                  <a:gd name="T57" fmla="*/ 1359 h 1817"/>
                  <a:gd name="T58" fmla="*/ 268 w 552"/>
                  <a:gd name="T59" fmla="*/ 1074 h 1817"/>
                  <a:gd name="T60" fmla="*/ 131 w 552"/>
                  <a:gd name="T61" fmla="*/ 545 h 1817"/>
                  <a:gd name="T62" fmla="*/ 94 w 552"/>
                  <a:gd name="T63" fmla="*/ 386 h 1817"/>
                  <a:gd name="T64" fmla="*/ 232 w 552"/>
                  <a:gd name="T65" fmla="*/ 265 h 1817"/>
                  <a:gd name="T66" fmla="*/ 92 w 552"/>
                  <a:gd name="T67" fmla="*/ 591 h 1817"/>
                  <a:gd name="T68" fmla="*/ 237 w 552"/>
                  <a:gd name="T69" fmla="*/ 895 h 1817"/>
                  <a:gd name="T70" fmla="*/ 337 w 552"/>
                  <a:gd name="T71" fmla="*/ 1354 h 1817"/>
                  <a:gd name="T72" fmla="*/ 470 w 552"/>
                  <a:gd name="T73" fmla="*/ 1350 h 1817"/>
                  <a:gd name="T74" fmla="*/ 434 w 552"/>
                  <a:gd name="T75" fmla="*/ 1083 h 1817"/>
                  <a:gd name="T76" fmla="*/ 409 w 552"/>
                  <a:gd name="T77" fmla="*/ 957 h 1817"/>
                  <a:gd name="T78" fmla="*/ 331 w 552"/>
                  <a:gd name="T79" fmla="*/ 661 h 1817"/>
                  <a:gd name="T80" fmla="*/ 229 w 552"/>
                  <a:gd name="T81" fmla="*/ 363 h 1817"/>
                  <a:gd name="T82" fmla="*/ 197 w 552"/>
                  <a:gd name="T83" fmla="*/ 729 h 1817"/>
                  <a:gd name="T84" fmla="*/ 42 w 552"/>
                  <a:gd name="T85" fmla="*/ 301 h 1817"/>
                  <a:gd name="T86" fmla="*/ 220 w 552"/>
                  <a:gd name="T87" fmla="*/ 252 h 1817"/>
                  <a:gd name="T88" fmla="*/ 181 w 552"/>
                  <a:gd name="T89" fmla="*/ 210 h 1817"/>
                  <a:gd name="T90" fmla="*/ 75 w 552"/>
                  <a:gd name="T91" fmla="*/ 37 h 1817"/>
                  <a:gd name="T92" fmla="*/ 51 w 552"/>
                  <a:gd name="T93" fmla="*/ 278 h 1817"/>
                  <a:gd name="T94" fmla="*/ 135 w 552"/>
                  <a:gd name="T95" fmla="*/ 154 h 1817"/>
                  <a:gd name="T96" fmla="*/ 181 w 552"/>
                  <a:gd name="T97" fmla="*/ 210 h 1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8" name="Freeform 119"/>
            <p:cNvSpPr>
              <a:spLocks noEditPoints="1"/>
            </p:cNvSpPr>
            <p:nvPr userDrawn="1"/>
          </p:nvSpPr>
          <p:spPr bwMode="auto">
            <a:xfrm>
              <a:off x="243884" y="437000"/>
              <a:ext cx="1711461" cy="1058863"/>
            </a:xfrm>
            <a:custGeom>
              <a:avLst/>
              <a:gdLst>
                <a:gd name="T0" fmla="*/ 1935 w 2288"/>
                <a:gd name="T1" fmla="*/ 291 h 1415"/>
                <a:gd name="T2" fmla="*/ 2219 w 2288"/>
                <a:gd name="T3" fmla="*/ 523 h 1415"/>
                <a:gd name="T4" fmla="*/ 1958 w 2288"/>
                <a:gd name="T5" fmla="*/ 1010 h 1415"/>
                <a:gd name="T6" fmla="*/ 1059 w 2288"/>
                <a:gd name="T7" fmla="*/ 1196 h 1415"/>
                <a:gd name="T8" fmla="*/ 919 w 2288"/>
                <a:gd name="T9" fmla="*/ 1219 h 1415"/>
                <a:gd name="T10" fmla="*/ 625 w 2288"/>
                <a:gd name="T11" fmla="*/ 922 h 1415"/>
                <a:gd name="T12" fmla="*/ 85 w 2288"/>
                <a:gd name="T13" fmla="*/ 817 h 1415"/>
                <a:gd name="T14" fmla="*/ 72 w 2288"/>
                <a:gd name="T15" fmla="*/ 608 h 1415"/>
                <a:gd name="T16" fmla="*/ 438 w 2288"/>
                <a:gd name="T17" fmla="*/ 330 h 1415"/>
                <a:gd name="T18" fmla="*/ 1357 w 2288"/>
                <a:gd name="T19" fmla="*/ 69 h 1415"/>
                <a:gd name="T20" fmla="*/ 1393 w 2288"/>
                <a:gd name="T21" fmla="*/ 147 h 1415"/>
                <a:gd name="T22" fmla="*/ 121 w 2288"/>
                <a:gd name="T23" fmla="*/ 595 h 1415"/>
                <a:gd name="T24" fmla="*/ 781 w 2288"/>
                <a:gd name="T25" fmla="*/ 785 h 1415"/>
                <a:gd name="T26" fmla="*/ 2010 w 2288"/>
                <a:gd name="T27" fmla="*/ 392 h 1415"/>
                <a:gd name="T28" fmla="*/ 1376 w 2288"/>
                <a:gd name="T29" fmla="*/ 216 h 1415"/>
                <a:gd name="T30" fmla="*/ 1144 w 2288"/>
                <a:gd name="T31" fmla="*/ 448 h 1415"/>
                <a:gd name="T32" fmla="*/ 1572 w 2288"/>
                <a:gd name="T33" fmla="*/ 1098 h 1415"/>
                <a:gd name="T34" fmla="*/ 2174 w 2288"/>
                <a:gd name="T35" fmla="*/ 409 h 1415"/>
                <a:gd name="T36" fmla="*/ 1782 w 2288"/>
                <a:gd name="T37" fmla="*/ 1049 h 1415"/>
                <a:gd name="T38" fmla="*/ 1736 w 2288"/>
                <a:gd name="T39" fmla="*/ 1147 h 1415"/>
                <a:gd name="T40" fmla="*/ 2112 w 2288"/>
                <a:gd name="T41" fmla="*/ 641 h 1415"/>
                <a:gd name="T42" fmla="*/ 2157 w 2288"/>
                <a:gd name="T43" fmla="*/ 500 h 1415"/>
                <a:gd name="T44" fmla="*/ 2007 w 2288"/>
                <a:gd name="T45" fmla="*/ 667 h 1415"/>
                <a:gd name="T46" fmla="*/ 1566 w 2288"/>
                <a:gd name="T47" fmla="*/ 1265 h 1415"/>
                <a:gd name="T48" fmla="*/ 1768 w 2288"/>
                <a:gd name="T49" fmla="*/ 1157 h 1415"/>
                <a:gd name="T50" fmla="*/ 1445 w 2288"/>
                <a:gd name="T51" fmla="*/ 1294 h 1415"/>
                <a:gd name="T52" fmla="*/ 1255 w 2288"/>
                <a:gd name="T53" fmla="*/ 1259 h 1415"/>
                <a:gd name="T54" fmla="*/ 1667 w 2288"/>
                <a:gd name="T55" fmla="*/ 1314 h 1415"/>
                <a:gd name="T56" fmla="*/ 1981 w 2288"/>
                <a:gd name="T57" fmla="*/ 932 h 1415"/>
                <a:gd name="T58" fmla="*/ 2242 w 2288"/>
                <a:gd name="T59" fmla="*/ 559 h 1415"/>
                <a:gd name="T60" fmla="*/ 327 w 2288"/>
                <a:gd name="T61" fmla="*/ 739 h 1415"/>
                <a:gd name="T62" fmla="*/ 625 w 2288"/>
                <a:gd name="T63" fmla="*/ 853 h 1415"/>
                <a:gd name="T64" fmla="*/ 680 w 2288"/>
                <a:gd name="T65" fmla="*/ 801 h 1415"/>
                <a:gd name="T66" fmla="*/ 752 w 2288"/>
                <a:gd name="T67" fmla="*/ 772 h 1415"/>
                <a:gd name="T68" fmla="*/ 141 w 2288"/>
                <a:gd name="T69" fmla="*/ 660 h 1415"/>
                <a:gd name="T70" fmla="*/ 30 w 2288"/>
                <a:gd name="T71" fmla="*/ 772 h 1415"/>
                <a:gd name="T72" fmla="*/ 540 w 2288"/>
                <a:gd name="T73" fmla="*/ 853 h 1415"/>
                <a:gd name="T74" fmla="*/ 30 w 2288"/>
                <a:gd name="T75" fmla="*/ 772 h 1415"/>
                <a:gd name="T76" fmla="*/ 821 w 2288"/>
                <a:gd name="T77" fmla="*/ 938 h 1415"/>
                <a:gd name="T78" fmla="*/ 1072 w 2288"/>
                <a:gd name="T79" fmla="*/ 909 h 1415"/>
                <a:gd name="T80" fmla="*/ 860 w 2288"/>
                <a:gd name="T81" fmla="*/ 879 h 1415"/>
                <a:gd name="T82" fmla="*/ 1121 w 2288"/>
                <a:gd name="T83" fmla="*/ 1043 h 1415"/>
                <a:gd name="T84" fmla="*/ 1533 w 2288"/>
                <a:gd name="T85" fmla="*/ 1281 h 1415"/>
                <a:gd name="T86" fmla="*/ 1311 w 2288"/>
                <a:gd name="T87" fmla="*/ 1170 h 1415"/>
                <a:gd name="T88" fmla="*/ 1432 w 2288"/>
                <a:gd name="T89" fmla="*/ 1174 h 1415"/>
                <a:gd name="T90" fmla="*/ 785 w 2288"/>
                <a:gd name="T91" fmla="*/ 961 h 1415"/>
                <a:gd name="T92" fmla="*/ 922 w 2288"/>
                <a:gd name="T93" fmla="*/ 1023 h 1415"/>
                <a:gd name="T94" fmla="*/ 906 w 2288"/>
                <a:gd name="T95" fmla="*/ 1193 h 1415"/>
                <a:gd name="T96" fmla="*/ 1027 w 2288"/>
                <a:gd name="T97" fmla="*/ 968 h 1415"/>
                <a:gd name="T98" fmla="*/ 919 w 2288"/>
                <a:gd name="T99" fmla="*/ 104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9" name="组合 18"/>
            <p:cNvGrpSpPr/>
            <p:nvPr userDrawn="1"/>
          </p:nvGrpSpPr>
          <p:grpSpPr>
            <a:xfrm>
              <a:off x="3263269" y="5934707"/>
              <a:ext cx="1235075" cy="863600"/>
              <a:chOff x="3136900" y="5457825"/>
              <a:chExt cx="1235075" cy="863600"/>
            </a:xfrm>
            <a:grpFill/>
          </p:grpSpPr>
          <p:sp>
            <p:nvSpPr>
              <p:cNvPr id="208" name="Freeform 120"/>
              <p:cNvSpPr/>
              <p:nvPr/>
            </p:nvSpPr>
            <p:spPr bwMode="auto">
              <a:xfrm>
                <a:off x="4310063" y="5719763"/>
                <a:ext cx="34925" cy="138113"/>
              </a:xfrm>
              <a:custGeom>
                <a:avLst/>
                <a:gdLst>
                  <a:gd name="T0" fmla="*/ 9 w 55"/>
                  <a:gd name="T1" fmla="*/ 214 h 214"/>
                  <a:gd name="T2" fmla="*/ 12 w 55"/>
                  <a:gd name="T3" fmla="*/ 151 h 214"/>
                  <a:gd name="T4" fmla="*/ 40 w 55"/>
                  <a:gd name="T5" fmla="*/ 63 h 214"/>
                  <a:gd name="T6" fmla="*/ 39 w 55"/>
                  <a:gd name="T7" fmla="*/ 28 h 214"/>
                  <a:gd name="T8" fmla="*/ 29 w 55"/>
                  <a:gd name="T9" fmla="*/ 20 h 214"/>
                  <a:gd name="T10" fmla="*/ 55 w 55"/>
                  <a:gd name="T11" fmla="*/ 20 h 214"/>
                  <a:gd name="T12" fmla="*/ 9 w 55"/>
                  <a:gd name="T13" fmla="*/ 21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121"/>
              <p:cNvSpPr/>
              <p:nvPr/>
            </p:nvSpPr>
            <p:spPr bwMode="auto">
              <a:xfrm>
                <a:off x="4165600" y="5883275"/>
                <a:ext cx="142875" cy="325438"/>
              </a:xfrm>
              <a:custGeom>
                <a:avLst/>
                <a:gdLst>
                  <a:gd name="T0" fmla="*/ 216 w 221"/>
                  <a:gd name="T1" fmla="*/ 0 h 504"/>
                  <a:gd name="T2" fmla="*/ 221 w 221"/>
                  <a:gd name="T3" fmla="*/ 4 h 504"/>
                  <a:gd name="T4" fmla="*/ 189 w 221"/>
                  <a:gd name="T5" fmla="*/ 168 h 504"/>
                  <a:gd name="T6" fmla="*/ 151 w 221"/>
                  <a:gd name="T7" fmla="*/ 284 h 504"/>
                  <a:gd name="T8" fmla="*/ 93 w 221"/>
                  <a:gd name="T9" fmla="*/ 469 h 504"/>
                  <a:gd name="T10" fmla="*/ 0 w 221"/>
                  <a:gd name="T11" fmla="*/ 485 h 504"/>
                  <a:gd name="T12" fmla="*/ 80 w 221"/>
                  <a:gd name="T13" fmla="*/ 459 h 504"/>
                  <a:gd name="T14" fmla="*/ 88 w 221"/>
                  <a:gd name="T15" fmla="*/ 425 h 504"/>
                  <a:gd name="T16" fmla="*/ 118 w 221"/>
                  <a:gd name="T17" fmla="*/ 326 h 504"/>
                  <a:gd name="T18" fmla="*/ 164 w 221"/>
                  <a:gd name="T19" fmla="*/ 188 h 504"/>
                  <a:gd name="T20" fmla="*/ 176 w 221"/>
                  <a:gd name="T21" fmla="*/ 166 h 504"/>
                  <a:gd name="T22" fmla="*/ 208 w 221"/>
                  <a:gd name="T23" fmla="*/ 15 h 504"/>
                  <a:gd name="T24" fmla="*/ 213 w 221"/>
                  <a:gd name="T25" fmla="*/ 4 h 504"/>
                  <a:gd name="T26" fmla="*/ 216 w 221"/>
                  <a:gd name="T27" fmla="*/ 0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122"/>
              <p:cNvSpPr/>
              <p:nvPr/>
            </p:nvSpPr>
            <p:spPr bwMode="auto">
              <a:xfrm>
                <a:off x="3163888" y="6216650"/>
                <a:ext cx="41275" cy="90488"/>
              </a:xfrm>
              <a:custGeom>
                <a:avLst/>
                <a:gdLst>
                  <a:gd name="T0" fmla="*/ 50 w 64"/>
                  <a:gd name="T1" fmla="*/ 0 h 138"/>
                  <a:gd name="T2" fmla="*/ 57 w 64"/>
                  <a:gd name="T3" fmla="*/ 0 h 138"/>
                  <a:gd name="T4" fmla="*/ 48 w 64"/>
                  <a:gd name="T5" fmla="*/ 25 h 138"/>
                  <a:gd name="T6" fmla="*/ 13 w 64"/>
                  <a:gd name="T7" fmla="*/ 104 h 138"/>
                  <a:gd name="T8" fmla="*/ 23 w 64"/>
                  <a:gd name="T9" fmla="*/ 126 h 138"/>
                  <a:gd name="T10" fmla="*/ 48 w 64"/>
                  <a:gd name="T11" fmla="*/ 134 h 138"/>
                  <a:gd name="T12" fmla="*/ 0 w 64"/>
                  <a:gd name="T13" fmla="*/ 111 h 138"/>
                  <a:gd name="T14" fmla="*/ 50 w 64"/>
                  <a:gd name="T15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123"/>
              <p:cNvSpPr>
                <a:spLocks noEditPoints="1"/>
              </p:cNvSpPr>
              <p:nvPr/>
            </p:nvSpPr>
            <p:spPr bwMode="auto">
              <a:xfrm>
                <a:off x="3136900" y="5457825"/>
                <a:ext cx="1235075" cy="863600"/>
              </a:xfrm>
              <a:custGeom>
                <a:avLst/>
                <a:gdLst>
                  <a:gd name="T0" fmla="*/ 1104 w 1911"/>
                  <a:gd name="T1" fmla="*/ 78 h 1334"/>
                  <a:gd name="T2" fmla="*/ 1144 w 1911"/>
                  <a:gd name="T3" fmla="*/ 420 h 1334"/>
                  <a:gd name="T4" fmla="*/ 1519 w 1911"/>
                  <a:gd name="T5" fmla="*/ 177 h 1334"/>
                  <a:gd name="T6" fmla="*/ 1652 w 1911"/>
                  <a:gd name="T7" fmla="*/ 118 h 1334"/>
                  <a:gd name="T8" fmla="*/ 1796 w 1911"/>
                  <a:gd name="T9" fmla="*/ 274 h 1334"/>
                  <a:gd name="T10" fmla="*/ 1879 w 1911"/>
                  <a:gd name="T11" fmla="*/ 589 h 1334"/>
                  <a:gd name="T12" fmla="*/ 1504 w 1911"/>
                  <a:gd name="T13" fmla="*/ 1194 h 1334"/>
                  <a:gd name="T14" fmla="*/ 807 w 1911"/>
                  <a:gd name="T15" fmla="*/ 1277 h 1334"/>
                  <a:gd name="T16" fmla="*/ 63 w 1911"/>
                  <a:gd name="T17" fmla="*/ 1328 h 1334"/>
                  <a:gd name="T18" fmla="*/ 28 w 1911"/>
                  <a:gd name="T19" fmla="*/ 1028 h 1334"/>
                  <a:gd name="T20" fmla="*/ 181 w 1911"/>
                  <a:gd name="T21" fmla="*/ 745 h 1334"/>
                  <a:gd name="T22" fmla="*/ 747 w 1911"/>
                  <a:gd name="T23" fmla="*/ 392 h 1334"/>
                  <a:gd name="T24" fmla="*/ 999 w 1911"/>
                  <a:gd name="T25" fmla="*/ 662 h 1334"/>
                  <a:gd name="T26" fmla="*/ 1084 w 1911"/>
                  <a:gd name="T27" fmla="*/ 171 h 1334"/>
                  <a:gd name="T28" fmla="*/ 825 w 1911"/>
                  <a:gd name="T29" fmla="*/ 607 h 1334"/>
                  <a:gd name="T30" fmla="*/ 969 w 1911"/>
                  <a:gd name="T31" fmla="*/ 745 h 1334"/>
                  <a:gd name="T32" fmla="*/ 1074 w 1911"/>
                  <a:gd name="T33" fmla="*/ 539 h 1334"/>
                  <a:gd name="T34" fmla="*/ 1014 w 1911"/>
                  <a:gd name="T35" fmla="*/ 971 h 1334"/>
                  <a:gd name="T36" fmla="*/ 1559 w 1911"/>
                  <a:gd name="T37" fmla="*/ 166 h 1334"/>
                  <a:gd name="T38" fmla="*/ 1091 w 1911"/>
                  <a:gd name="T39" fmla="*/ 915 h 1334"/>
                  <a:gd name="T40" fmla="*/ 949 w 1911"/>
                  <a:gd name="T41" fmla="*/ 1081 h 1334"/>
                  <a:gd name="T42" fmla="*/ 1233 w 1911"/>
                  <a:gd name="T43" fmla="*/ 858 h 1334"/>
                  <a:gd name="T44" fmla="*/ 1632 w 1911"/>
                  <a:gd name="T45" fmla="*/ 166 h 1334"/>
                  <a:gd name="T46" fmla="*/ 1730 w 1911"/>
                  <a:gd name="T47" fmla="*/ 224 h 1334"/>
                  <a:gd name="T48" fmla="*/ 1682 w 1911"/>
                  <a:gd name="T49" fmla="*/ 174 h 1334"/>
                  <a:gd name="T50" fmla="*/ 1489 w 1911"/>
                  <a:gd name="T51" fmla="*/ 798 h 1334"/>
                  <a:gd name="T52" fmla="*/ 1597 w 1911"/>
                  <a:gd name="T53" fmla="*/ 445 h 1334"/>
                  <a:gd name="T54" fmla="*/ 1572 w 1911"/>
                  <a:gd name="T55" fmla="*/ 735 h 1334"/>
                  <a:gd name="T56" fmla="*/ 1625 w 1911"/>
                  <a:gd name="T57" fmla="*/ 694 h 1334"/>
                  <a:gd name="T58" fmla="*/ 1167 w 1911"/>
                  <a:gd name="T59" fmla="*/ 1009 h 1334"/>
                  <a:gd name="T60" fmla="*/ 1712 w 1911"/>
                  <a:gd name="T61" fmla="*/ 533 h 1334"/>
                  <a:gd name="T62" fmla="*/ 1670 w 1911"/>
                  <a:gd name="T63" fmla="*/ 538 h 1334"/>
                  <a:gd name="T64" fmla="*/ 400 w 1911"/>
                  <a:gd name="T65" fmla="*/ 445 h 1334"/>
                  <a:gd name="T66" fmla="*/ 423 w 1911"/>
                  <a:gd name="T67" fmla="*/ 1029 h 1334"/>
                  <a:gd name="T68" fmla="*/ 817 w 1911"/>
                  <a:gd name="T69" fmla="*/ 622 h 1334"/>
                  <a:gd name="T70" fmla="*/ 1821 w 1911"/>
                  <a:gd name="T71" fmla="*/ 421 h 1334"/>
                  <a:gd name="T72" fmla="*/ 1637 w 1911"/>
                  <a:gd name="T73" fmla="*/ 1107 h 1334"/>
                  <a:gd name="T74" fmla="*/ 1149 w 1911"/>
                  <a:gd name="T75" fmla="*/ 1140 h 1334"/>
                  <a:gd name="T76" fmla="*/ 1270 w 1911"/>
                  <a:gd name="T77" fmla="*/ 1172 h 1334"/>
                  <a:gd name="T78" fmla="*/ 1725 w 1911"/>
                  <a:gd name="T79" fmla="*/ 1150 h 1334"/>
                  <a:gd name="T80" fmla="*/ 1884 w 1911"/>
                  <a:gd name="T81" fmla="*/ 498 h 1334"/>
                  <a:gd name="T82" fmla="*/ 1625 w 1911"/>
                  <a:gd name="T83" fmla="*/ 926 h 1334"/>
                  <a:gd name="T84" fmla="*/ 938 w 1911"/>
                  <a:gd name="T85" fmla="*/ 1204 h 1334"/>
                  <a:gd name="T86" fmla="*/ 1736 w 1911"/>
                  <a:gd name="T87" fmla="*/ 722 h 1334"/>
                  <a:gd name="T88" fmla="*/ 1672 w 1911"/>
                  <a:gd name="T89" fmla="*/ 513 h 1334"/>
                  <a:gd name="T90" fmla="*/ 1110 w 1911"/>
                  <a:gd name="T91" fmla="*/ 1031 h 1334"/>
                  <a:gd name="T92" fmla="*/ 1439 w 1911"/>
                  <a:gd name="T93" fmla="*/ 843 h 1334"/>
                  <a:gd name="T94" fmla="*/ 1454 w 1911"/>
                  <a:gd name="T95" fmla="*/ 803 h 1334"/>
                  <a:gd name="T96" fmla="*/ 31 w 1911"/>
                  <a:gd name="T97" fmla="*/ 1009 h 1334"/>
                  <a:gd name="T98" fmla="*/ 553 w 1911"/>
                  <a:gd name="T99" fmla="*/ 1104 h 1334"/>
                  <a:gd name="T100" fmla="*/ 335 w 1911"/>
                  <a:gd name="T101" fmla="*/ 1087 h 1334"/>
                  <a:gd name="T102" fmla="*/ 551 w 1911"/>
                  <a:gd name="T103" fmla="*/ 1087 h 1334"/>
                  <a:gd name="T104" fmla="*/ 88 w 1911"/>
                  <a:gd name="T105" fmla="*/ 1082 h 1334"/>
                  <a:gd name="T106" fmla="*/ 611 w 1911"/>
                  <a:gd name="T107" fmla="*/ 1157 h 1334"/>
                  <a:gd name="T108" fmla="*/ 451 w 1911"/>
                  <a:gd name="T109" fmla="*/ 1145 h 1334"/>
                  <a:gd name="T110" fmla="*/ 78 w 1911"/>
                  <a:gd name="T111" fmla="*/ 1170 h 1334"/>
                  <a:gd name="T112" fmla="*/ 793 w 1911"/>
                  <a:gd name="T113" fmla="*/ 1242 h 1334"/>
                  <a:gd name="T114" fmla="*/ 315 w 1911"/>
                  <a:gd name="T115" fmla="*/ 1260 h 1334"/>
                  <a:gd name="T116" fmla="*/ 123 w 1911"/>
                  <a:gd name="T117" fmla="*/ 1137 h 1334"/>
                  <a:gd name="T118" fmla="*/ 146 w 1911"/>
                  <a:gd name="T119" fmla="*/ 1243 h 1334"/>
                  <a:gd name="T120" fmla="*/ 740 w 1911"/>
                  <a:gd name="T121" fmla="*/ 1213 h 1334"/>
                  <a:gd name="T122" fmla="*/ 928 w 1911"/>
                  <a:gd name="T123" fmla="*/ 1250 h 1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0" name="组合 19"/>
            <p:cNvGrpSpPr/>
            <p:nvPr userDrawn="1"/>
          </p:nvGrpSpPr>
          <p:grpSpPr>
            <a:xfrm>
              <a:off x="4918183" y="1540602"/>
              <a:ext cx="1422439" cy="974904"/>
              <a:chOff x="7994650" y="2817813"/>
              <a:chExt cx="933450" cy="639763"/>
            </a:xfrm>
            <a:grpFill/>
          </p:grpSpPr>
          <p:sp>
            <p:nvSpPr>
              <p:cNvPr id="205" name="Freeform 124"/>
              <p:cNvSpPr>
                <a:spLocks noEditPoints="1"/>
              </p:cNvSpPr>
              <p:nvPr/>
            </p:nvSpPr>
            <p:spPr bwMode="auto">
              <a:xfrm>
                <a:off x="8351838" y="2868613"/>
                <a:ext cx="460375" cy="214313"/>
              </a:xfrm>
              <a:custGeom>
                <a:avLst/>
                <a:gdLst>
                  <a:gd name="T0" fmla="*/ 691 w 713"/>
                  <a:gd name="T1" fmla="*/ 147 h 333"/>
                  <a:gd name="T2" fmla="*/ 450 w 713"/>
                  <a:gd name="T3" fmla="*/ 287 h 333"/>
                  <a:gd name="T4" fmla="*/ 369 w 713"/>
                  <a:gd name="T5" fmla="*/ 332 h 333"/>
                  <a:gd name="T6" fmla="*/ 114 w 713"/>
                  <a:gd name="T7" fmla="*/ 222 h 333"/>
                  <a:gd name="T8" fmla="*/ 8 w 713"/>
                  <a:gd name="T9" fmla="*/ 152 h 333"/>
                  <a:gd name="T10" fmla="*/ 307 w 713"/>
                  <a:gd name="T11" fmla="*/ 14 h 333"/>
                  <a:gd name="T12" fmla="*/ 383 w 713"/>
                  <a:gd name="T13" fmla="*/ 8 h 333"/>
                  <a:gd name="T14" fmla="*/ 400 w 713"/>
                  <a:gd name="T15" fmla="*/ 8 h 333"/>
                  <a:gd name="T16" fmla="*/ 566 w 713"/>
                  <a:gd name="T17" fmla="*/ 66 h 333"/>
                  <a:gd name="T18" fmla="*/ 699 w 713"/>
                  <a:gd name="T19" fmla="*/ 106 h 333"/>
                  <a:gd name="T20" fmla="*/ 417 w 713"/>
                  <a:gd name="T21" fmla="*/ 290 h 333"/>
                  <a:gd name="T22" fmla="*/ 682 w 713"/>
                  <a:gd name="T23" fmla="*/ 134 h 333"/>
                  <a:gd name="T24" fmla="*/ 345 w 713"/>
                  <a:gd name="T25" fmla="*/ 308 h 333"/>
                  <a:gd name="T26" fmla="*/ 568 w 713"/>
                  <a:gd name="T27" fmla="*/ 84 h 333"/>
                  <a:gd name="T28" fmla="*/ 398 w 713"/>
                  <a:gd name="T29" fmla="*/ 180 h 333"/>
                  <a:gd name="T30" fmla="*/ 274 w 713"/>
                  <a:gd name="T31" fmla="*/ 257 h 333"/>
                  <a:gd name="T32" fmla="*/ 281 w 713"/>
                  <a:gd name="T33" fmla="*/ 277 h 333"/>
                  <a:gd name="T34" fmla="*/ 364 w 713"/>
                  <a:gd name="T35" fmla="*/ 278 h 333"/>
                  <a:gd name="T36" fmla="*/ 549 w 713"/>
                  <a:gd name="T37" fmla="*/ 172 h 333"/>
                  <a:gd name="T38" fmla="*/ 661 w 713"/>
                  <a:gd name="T39" fmla="*/ 109 h 333"/>
                  <a:gd name="T40" fmla="*/ 476 w 713"/>
                  <a:gd name="T41" fmla="*/ 56 h 333"/>
                  <a:gd name="T42" fmla="*/ 159 w 713"/>
                  <a:gd name="T43" fmla="*/ 230 h 333"/>
                  <a:gd name="T44" fmla="*/ 242 w 713"/>
                  <a:gd name="T45" fmla="*/ 255 h 333"/>
                  <a:gd name="T46" fmla="*/ 476 w 713"/>
                  <a:gd name="T47" fmla="*/ 56 h 333"/>
                  <a:gd name="T48" fmla="*/ 279 w 713"/>
                  <a:gd name="T49" fmla="*/ 76 h 333"/>
                  <a:gd name="T50" fmla="*/ 171 w 713"/>
                  <a:gd name="T51" fmla="*/ 126 h 333"/>
                  <a:gd name="T52" fmla="*/ 143 w 713"/>
                  <a:gd name="T53" fmla="*/ 222 h 333"/>
                  <a:gd name="T54" fmla="*/ 457 w 713"/>
                  <a:gd name="T55" fmla="*/ 54 h 333"/>
                  <a:gd name="T56" fmla="*/ 387 w 713"/>
                  <a:gd name="T57" fmla="*/ 28 h 333"/>
                  <a:gd name="T58" fmla="*/ 274 w 713"/>
                  <a:gd name="T59" fmla="*/ 39 h 333"/>
                  <a:gd name="T60" fmla="*/ 168 w 713"/>
                  <a:gd name="T61" fmla="*/ 82 h 333"/>
                  <a:gd name="T62" fmla="*/ 96 w 713"/>
                  <a:gd name="T63" fmla="*/ 116 h 333"/>
                  <a:gd name="T64" fmla="*/ 26 w 713"/>
                  <a:gd name="T65" fmla="*/ 154 h 333"/>
                  <a:gd name="T66" fmla="*/ 194 w 713"/>
                  <a:gd name="T67" fmla="*/ 96 h 333"/>
                  <a:gd name="T68" fmla="*/ 282 w 713"/>
                  <a:gd name="T69" fmla="*/ 41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125"/>
              <p:cNvSpPr/>
              <p:nvPr/>
            </p:nvSpPr>
            <p:spPr bwMode="auto">
              <a:xfrm>
                <a:off x="8148638" y="3148013"/>
                <a:ext cx="20638" cy="23813"/>
              </a:xfrm>
              <a:custGeom>
                <a:avLst/>
                <a:gdLst>
                  <a:gd name="T0" fmla="*/ 1 w 32"/>
                  <a:gd name="T1" fmla="*/ 35 h 35"/>
                  <a:gd name="T2" fmla="*/ 31 w 32"/>
                  <a:gd name="T3" fmla="*/ 0 h 35"/>
                  <a:gd name="T4" fmla="*/ 1 w 32"/>
                  <a:gd name="T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126"/>
              <p:cNvSpPr>
                <a:spLocks noEditPoints="1"/>
              </p:cNvSpPr>
              <p:nvPr/>
            </p:nvSpPr>
            <p:spPr bwMode="auto">
              <a:xfrm>
                <a:off x="7994650" y="2817813"/>
                <a:ext cx="933450" cy="639763"/>
              </a:xfrm>
              <a:custGeom>
                <a:avLst/>
                <a:gdLst>
                  <a:gd name="T0" fmla="*/ 139 w 1445"/>
                  <a:gd name="T1" fmla="*/ 359 h 988"/>
                  <a:gd name="T2" fmla="*/ 1005 w 1445"/>
                  <a:gd name="T3" fmla="*/ 0 h 988"/>
                  <a:gd name="T4" fmla="*/ 1431 w 1445"/>
                  <a:gd name="T5" fmla="*/ 146 h 988"/>
                  <a:gd name="T6" fmla="*/ 1391 w 1445"/>
                  <a:gd name="T7" fmla="*/ 327 h 988"/>
                  <a:gd name="T8" fmla="*/ 848 w 1445"/>
                  <a:gd name="T9" fmla="*/ 742 h 988"/>
                  <a:gd name="T10" fmla="*/ 651 w 1445"/>
                  <a:gd name="T11" fmla="*/ 932 h 988"/>
                  <a:gd name="T12" fmla="*/ 375 w 1445"/>
                  <a:gd name="T13" fmla="*/ 849 h 988"/>
                  <a:gd name="T14" fmla="*/ 90 w 1445"/>
                  <a:gd name="T15" fmla="*/ 658 h 988"/>
                  <a:gd name="T16" fmla="*/ 58 w 1445"/>
                  <a:gd name="T17" fmla="*/ 545 h 988"/>
                  <a:gd name="T18" fmla="*/ 975 w 1445"/>
                  <a:gd name="T19" fmla="*/ 493 h 988"/>
                  <a:gd name="T20" fmla="*/ 1353 w 1445"/>
                  <a:gd name="T21" fmla="*/ 327 h 988"/>
                  <a:gd name="T22" fmla="*/ 1418 w 1445"/>
                  <a:gd name="T23" fmla="*/ 272 h 988"/>
                  <a:gd name="T24" fmla="*/ 1302 w 1445"/>
                  <a:gd name="T25" fmla="*/ 121 h 988"/>
                  <a:gd name="T26" fmla="*/ 990 w 1445"/>
                  <a:gd name="T27" fmla="*/ 27 h 988"/>
                  <a:gd name="T28" fmla="*/ 789 w 1445"/>
                  <a:gd name="T29" fmla="*/ 407 h 988"/>
                  <a:gd name="T30" fmla="*/ 1420 w 1445"/>
                  <a:gd name="T31" fmla="*/ 161 h 988"/>
                  <a:gd name="T32" fmla="*/ 815 w 1445"/>
                  <a:gd name="T33" fmla="*/ 599 h 988"/>
                  <a:gd name="T34" fmla="*/ 505 w 1445"/>
                  <a:gd name="T35" fmla="*/ 442 h 988"/>
                  <a:gd name="T36" fmla="*/ 799 w 1445"/>
                  <a:gd name="T37" fmla="*/ 648 h 988"/>
                  <a:gd name="T38" fmla="*/ 769 w 1445"/>
                  <a:gd name="T39" fmla="*/ 593 h 988"/>
                  <a:gd name="T40" fmla="*/ 649 w 1445"/>
                  <a:gd name="T41" fmla="*/ 697 h 988"/>
                  <a:gd name="T42" fmla="*/ 800 w 1445"/>
                  <a:gd name="T43" fmla="*/ 741 h 988"/>
                  <a:gd name="T44" fmla="*/ 653 w 1445"/>
                  <a:gd name="T45" fmla="*/ 767 h 988"/>
                  <a:gd name="T46" fmla="*/ 741 w 1445"/>
                  <a:gd name="T47" fmla="*/ 732 h 988"/>
                  <a:gd name="T48" fmla="*/ 506 w 1445"/>
                  <a:gd name="T49" fmla="*/ 629 h 988"/>
                  <a:gd name="T50" fmla="*/ 589 w 1445"/>
                  <a:gd name="T51" fmla="*/ 497 h 988"/>
                  <a:gd name="T52" fmla="*/ 563 w 1445"/>
                  <a:gd name="T53" fmla="*/ 656 h 988"/>
                  <a:gd name="T54" fmla="*/ 503 w 1445"/>
                  <a:gd name="T55" fmla="*/ 785 h 988"/>
                  <a:gd name="T56" fmla="*/ 638 w 1445"/>
                  <a:gd name="T57" fmla="*/ 719 h 988"/>
                  <a:gd name="T58" fmla="*/ 558 w 1445"/>
                  <a:gd name="T59" fmla="*/ 820 h 988"/>
                  <a:gd name="T60" fmla="*/ 403 w 1445"/>
                  <a:gd name="T61" fmla="*/ 736 h 988"/>
                  <a:gd name="T62" fmla="*/ 279 w 1445"/>
                  <a:gd name="T63" fmla="*/ 661 h 988"/>
                  <a:gd name="T64" fmla="*/ 100 w 1445"/>
                  <a:gd name="T65" fmla="*/ 604 h 988"/>
                  <a:gd name="T66" fmla="*/ 671 w 1445"/>
                  <a:gd name="T67" fmla="*/ 900 h 988"/>
                  <a:gd name="T68" fmla="*/ 387 w 1445"/>
                  <a:gd name="T69" fmla="*/ 563 h 988"/>
                  <a:gd name="T70" fmla="*/ 521 w 1445"/>
                  <a:gd name="T71" fmla="*/ 810 h 988"/>
                  <a:gd name="T72" fmla="*/ 521 w 1445"/>
                  <a:gd name="T73" fmla="*/ 810 h 988"/>
                  <a:gd name="T74" fmla="*/ 423 w 1445"/>
                  <a:gd name="T75" fmla="*/ 717 h 988"/>
                  <a:gd name="T76" fmla="*/ 460 w 1445"/>
                  <a:gd name="T77" fmla="*/ 653 h 988"/>
                  <a:gd name="T78" fmla="*/ 402 w 1445"/>
                  <a:gd name="T79" fmla="*/ 658 h 988"/>
                  <a:gd name="T80" fmla="*/ 465 w 1445"/>
                  <a:gd name="T81" fmla="*/ 752 h 988"/>
                  <a:gd name="T82" fmla="*/ 462 w 1445"/>
                  <a:gd name="T83" fmla="*/ 435 h 988"/>
                  <a:gd name="T84" fmla="*/ 332 w 1445"/>
                  <a:gd name="T85" fmla="*/ 526 h 988"/>
                  <a:gd name="T86" fmla="*/ 375 w 1445"/>
                  <a:gd name="T87" fmla="*/ 576 h 988"/>
                  <a:gd name="T88" fmla="*/ 330 w 1445"/>
                  <a:gd name="T89" fmla="*/ 546 h 988"/>
                  <a:gd name="T90" fmla="*/ 402 w 1445"/>
                  <a:gd name="T91" fmla="*/ 599 h 988"/>
                  <a:gd name="T92" fmla="*/ 312 w 1445"/>
                  <a:gd name="T93" fmla="*/ 746 h 988"/>
                  <a:gd name="T94" fmla="*/ 297 w 1445"/>
                  <a:gd name="T95" fmla="*/ 654 h 988"/>
                  <a:gd name="T96" fmla="*/ 231 w 1445"/>
                  <a:gd name="T97" fmla="*/ 430 h 988"/>
                  <a:gd name="T98" fmla="*/ 214 w 1445"/>
                  <a:gd name="T99" fmla="*/ 508 h 988"/>
                  <a:gd name="T100" fmla="*/ 206 w 1445"/>
                  <a:gd name="T101" fmla="*/ 525 h 988"/>
                  <a:gd name="T102" fmla="*/ 277 w 1445"/>
                  <a:gd name="T103" fmla="*/ 511 h 988"/>
                  <a:gd name="T104" fmla="*/ 257 w 1445"/>
                  <a:gd name="T105" fmla="*/ 608 h 988"/>
                  <a:gd name="T106" fmla="*/ 294 w 1445"/>
                  <a:gd name="T107" fmla="*/ 626 h 988"/>
                  <a:gd name="T108" fmla="*/ 178 w 1445"/>
                  <a:gd name="T109" fmla="*/ 404 h 988"/>
                  <a:gd name="T110" fmla="*/ 118 w 1445"/>
                  <a:gd name="T111" fmla="*/ 428 h 988"/>
                  <a:gd name="T112" fmla="*/ 211 w 1445"/>
                  <a:gd name="T113" fmla="*/ 458 h 988"/>
                  <a:gd name="T114" fmla="*/ 91 w 1445"/>
                  <a:gd name="T115" fmla="*/ 536 h 988"/>
                  <a:gd name="T116" fmla="*/ 106 w 1445"/>
                  <a:gd name="T117" fmla="*/ 588 h 988"/>
                  <a:gd name="T118" fmla="*/ 51 w 1445"/>
                  <a:gd name="T119" fmla="*/ 462 h 9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 userDrawn="1"/>
          </p:nvGrpSpPr>
          <p:grpSpPr>
            <a:xfrm>
              <a:off x="2061158" y="3032754"/>
              <a:ext cx="561975" cy="1184275"/>
              <a:chOff x="4529138" y="1957388"/>
              <a:chExt cx="561975" cy="1184275"/>
            </a:xfrm>
            <a:grpFill/>
          </p:grpSpPr>
          <p:sp>
            <p:nvSpPr>
              <p:cNvPr id="201" name="Freeform 127"/>
              <p:cNvSpPr/>
              <p:nvPr/>
            </p:nvSpPr>
            <p:spPr bwMode="auto">
              <a:xfrm>
                <a:off x="4832350" y="3030538"/>
                <a:ext cx="41275" cy="88900"/>
              </a:xfrm>
              <a:custGeom>
                <a:avLst/>
                <a:gdLst>
                  <a:gd name="T0" fmla="*/ 64 w 64"/>
                  <a:gd name="T1" fmla="*/ 99 h 137"/>
                  <a:gd name="T2" fmla="*/ 60 w 64"/>
                  <a:gd name="T3" fmla="*/ 118 h 137"/>
                  <a:gd name="T4" fmla="*/ 8 w 64"/>
                  <a:gd name="T5" fmla="*/ 51 h 137"/>
                  <a:gd name="T6" fmla="*/ 41 w 64"/>
                  <a:gd name="T7" fmla="*/ 103 h 137"/>
                  <a:gd name="T8" fmla="*/ 18 w 64"/>
                  <a:gd name="T9" fmla="*/ 2 h 137"/>
                  <a:gd name="T10" fmla="*/ 27 w 64"/>
                  <a:gd name="T11" fmla="*/ 6 h 137"/>
                  <a:gd name="T12" fmla="*/ 64 w 64"/>
                  <a:gd name="T13" fmla="*/ 9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128"/>
              <p:cNvSpPr/>
              <p:nvPr/>
            </p:nvSpPr>
            <p:spPr bwMode="auto">
              <a:xfrm>
                <a:off x="4722813" y="2359025"/>
                <a:ext cx="80963" cy="214313"/>
              </a:xfrm>
              <a:custGeom>
                <a:avLst/>
                <a:gdLst>
                  <a:gd name="T0" fmla="*/ 118 w 127"/>
                  <a:gd name="T1" fmla="*/ 331 h 331"/>
                  <a:gd name="T2" fmla="*/ 83 w 127"/>
                  <a:gd name="T3" fmla="*/ 252 h 331"/>
                  <a:gd name="T4" fmla="*/ 14 w 127"/>
                  <a:gd name="T5" fmla="*/ 40 h 331"/>
                  <a:gd name="T6" fmla="*/ 14 w 127"/>
                  <a:gd name="T7" fmla="*/ 0 h 331"/>
                  <a:gd name="T8" fmla="*/ 25 w 127"/>
                  <a:gd name="T9" fmla="*/ 25 h 331"/>
                  <a:gd name="T10" fmla="*/ 50 w 127"/>
                  <a:gd name="T11" fmla="*/ 97 h 331"/>
                  <a:gd name="T12" fmla="*/ 70 w 127"/>
                  <a:gd name="T13" fmla="*/ 172 h 331"/>
                  <a:gd name="T14" fmla="*/ 118 w 127"/>
                  <a:gd name="T15" fmla="*/ 310 h 331"/>
                  <a:gd name="T16" fmla="*/ 118 w 127"/>
                  <a:gd name="T17" fmla="*/ 331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129"/>
              <p:cNvSpPr>
                <a:spLocks noEditPoints="1"/>
              </p:cNvSpPr>
              <p:nvPr/>
            </p:nvSpPr>
            <p:spPr bwMode="auto">
              <a:xfrm>
                <a:off x="4529138" y="1957388"/>
                <a:ext cx="561975" cy="1184275"/>
              </a:xfrm>
              <a:custGeom>
                <a:avLst/>
                <a:gdLst>
                  <a:gd name="T0" fmla="*/ 91 w 871"/>
                  <a:gd name="T1" fmla="*/ 540 h 1831"/>
                  <a:gd name="T2" fmla="*/ 0 w 871"/>
                  <a:gd name="T3" fmla="*/ 248 h 1831"/>
                  <a:gd name="T4" fmla="*/ 356 w 871"/>
                  <a:gd name="T5" fmla="*/ 355 h 1831"/>
                  <a:gd name="T6" fmla="*/ 234 w 871"/>
                  <a:gd name="T7" fmla="*/ 271 h 1831"/>
                  <a:gd name="T8" fmla="*/ 525 w 871"/>
                  <a:gd name="T9" fmla="*/ 657 h 1831"/>
                  <a:gd name="T10" fmla="*/ 648 w 871"/>
                  <a:gd name="T11" fmla="*/ 1175 h 1831"/>
                  <a:gd name="T12" fmla="*/ 871 w 871"/>
                  <a:gd name="T13" fmla="*/ 1592 h 1831"/>
                  <a:gd name="T14" fmla="*/ 743 w 871"/>
                  <a:gd name="T15" fmla="*/ 1776 h 1831"/>
                  <a:gd name="T16" fmla="*/ 467 w 871"/>
                  <a:gd name="T17" fmla="*/ 1795 h 1831"/>
                  <a:gd name="T18" fmla="*/ 360 w 871"/>
                  <a:gd name="T19" fmla="*/ 1493 h 1831"/>
                  <a:gd name="T20" fmla="*/ 304 w 871"/>
                  <a:gd name="T21" fmla="*/ 1371 h 1831"/>
                  <a:gd name="T22" fmla="*/ 271 w 871"/>
                  <a:gd name="T23" fmla="*/ 1222 h 1831"/>
                  <a:gd name="T24" fmla="*/ 159 w 871"/>
                  <a:gd name="T25" fmla="*/ 883 h 1831"/>
                  <a:gd name="T26" fmla="*/ 126 w 871"/>
                  <a:gd name="T27" fmla="*/ 750 h 1831"/>
                  <a:gd name="T28" fmla="*/ 314 w 871"/>
                  <a:gd name="T29" fmla="*/ 1307 h 1831"/>
                  <a:gd name="T30" fmla="*/ 379 w 871"/>
                  <a:gd name="T31" fmla="*/ 1412 h 1831"/>
                  <a:gd name="T32" fmla="*/ 412 w 871"/>
                  <a:gd name="T33" fmla="*/ 1607 h 1831"/>
                  <a:gd name="T34" fmla="*/ 757 w 871"/>
                  <a:gd name="T35" fmla="*/ 1760 h 1831"/>
                  <a:gd name="T36" fmla="*/ 732 w 871"/>
                  <a:gd name="T37" fmla="*/ 1431 h 1831"/>
                  <a:gd name="T38" fmla="*/ 594 w 871"/>
                  <a:gd name="T39" fmla="*/ 1077 h 1831"/>
                  <a:gd name="T40" fmla="*/ 370 w 871"/>
                  <a:gd name="T41" fmla="*/ 422 h 1831"/>
                  <a:gd name="T42" fmla="*/ 201 w 871"/>
                  <a:gd name="T43" fmla="*/ 434 h 1831"/>
                  <a:gd name="T44" fmla="*/ 172 w 871"/>
                  <a:gd name="T45" fmla="*/ 730 h 1831"/>
                  <a:gd name="T46" fmla="*/ 199 w 871"/>
                  <a:gd name="T47" fmla="*/ 825 h 1831"/>
                  <a:gd name="T48" fmla="*/ 550 w 871"/>
                  <a:gd name="T49" fmla="*/ 1646 h 1831"/>
                  <a:gd name="T50" fmla="*/ 569 w 871"/>
                  <a:gd name="T51" fmla="*/ 1656 h 1831"/>
                  <a:gd name="T52" fmla="*/ 569 w 871"/>
                  <a:gd name="T53" fmla="*/ 1717 h 1831"/>
                  <a:gd name="T54" fmla="*/ 612 w 871"/>
                  <a:gd name="T55" fmla="*/ 1772 h 1831"/>
                  <a:gd name="T56" fmla="*/ 428 w 871"/>
                  <a:gd name="T57" fmla="*/ 1630 h 1831"/>
                  <a:gd name="T58" fmla="*/ 594 w 871"/>
                  <a:gd name="T59" fmla="*/ 1776 h 1831"/>
                  <a:gd name="T60" fmla="*/ 358 w 871"/>
                  <a:gd name="T61" fmla="*/ 1460 h 1831"/>
                  <a:gd name="T62" fmla="*/ 341 w 871"/>
                  <a:gd name="T63" fmla="*/ 1392 h 1831"/>
                  <a:gd name="T64" fmla="*/ 317 w 871"/>
                  <a:gd name="T65" fmla="*/ 1328 h 1831"/>
                  <a:gd name="T66" fmla="*/ 302 w 871"/>
                  <a:gd name="T67" fmla="*/ 1253 h 1831"/>
                  <a:gd name="T68" fmla="*/ 226 w 871"/>
                  <a:gd name="T69" fmla="*/ 254 h 1831"/>
                  <a:gd name="T70" fmla="*/ 254 w 871"/>
                  <a:gd name="T71" fmla="*/ 368 h 1831"/>
                  <a:gd name="T72" fmla="*/ 74 w 871"/>
                  <a:gd name="T73" fmla="*/ 424 h 1831"/>
                  <a:gd name="T74" fmla="*/ 118 w 871"/>
                  <a:gd name="T75" fmla="*/ 422 h 1831"/>
                  <a:gd name="T76" fmla="*/ 159 w 871"/>
                  <a:gd name="T77" fmla="*/ 399 h 1831"/>
                  <a:gd name="T78" fmla="*/ 199 w 871"/>
                  <a:gd name="T79" fmla="*/ 399 h 1831"/>
                  <a:gd name="T80" fmla="*/ 77 w 871"/>
                  <a:gd name="T81" fmla="*/ 194 h 1831"/>
                  <a:gd name="T82" fmla="*/ 46 w 871"/>
                  <a:gd name="T83" fmla="*/ 326 h 1831"/>
                  <a:gd name="T84" fmla="*/ 101 w 871"/>
                  <a:gd name="T85" fmla="*/ 223 h 1831"/>
                  <a:gd name="T86" fmla="*/ 124 w 871"/>
                  <a:gd name="T87" fmla="*/ 219 h 1831"/>
                  <a:gd name="T88" fmla="*/ 135 w 871"/>
                  <a:gd name="T89" fmla="*/ 277 h 1831"/>
                  <a:gd name="T90" fmla="*/ 182 w 871"/>
                  <a:gd name="T91" fmla="*/ 211 h 1831"/>
                  <a:gd name="T92" fmla="*/ 215 w 871"/>
                  <a:gd name="T93" fmla="*/ 258 h 1831"/>
                  <a:gd name="T94" fmla="*/ 184 w 871"/>
                  <a:gd name="T95" fmla="*/ 897 h 1831"/>
                  <a:gd name="T96" fmla="*/ 168 w 871"/>
                  <a:gd name="T97" fmla="*/ 841 h 1831"/>
                  <a:gd name="T98" fmla="*/ 143 w 871"/>
                  <a:gd name="T99" fmla="*/ 721 h 1831"/>
                  <a:gd name="T100" fmla="*/ 143 w 871"/>
                  <a:gd name="T101" fmla="*/ 721 h 1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130"/>
              <p:cNvSpPr/>
              <p:nvPr/>
            </p:nvSpPr>
            <p:spPr bwMode="auto">
              <a:xfrm>
                <a:off x="4619625" y="2259013"/>
                <a:ext cx="312738" cy="731838"/>
              </a:xfrm>
              <a:custGeom>
                <a:avLst/>
                <a:gdLst>
                  <a:gd name="T0" fmla="*/ 476 w 486"/>
                  <a:gd name="T1" fmla="*/ 1130 h 1132"/>
                  <a:gd name="T2" fmla="*/ 325 w 486"/>
                  <a:gd name="T3" fmla="*/ 1080 h 1132"/>
                  <a:gd name="T4" fmla="*/ 278 w 486"/>
                  <a:gd name="T5" fmla="*/ 941 h 1132"/>
                  <a:gd name="T6" fmla="*/ 203 w 486"/>
                  <a:gd name="T7" fmla="*/ 683 h 1132"/>
                  <a:gd name="T8" fmla="*/ 143 w 486"/>
                  <a:gd name="T9" fmla="*/ 519 h 1132"/>
                  <a:gd name="T10" fmla="*/ 90 w 486"/>
                  <a:gd name="T11" fmla="*/ 347 h 1132"/>
                  <a:gd name="T12" fmla="*/ 69 w 486"/>
                  <a:gd name="T13" fmla="*/ 288 h 1132"/>
                  <a:gd name="T14" fmla="*/ 50 w 486"/>
                  <a:gd name="T15" fmla="*/ 230 h 1132"/>
                  <a:gd name="T16" fmla="*/ 32 w 486"/>
                  <a:gd name="T17" fmla="*/ 174 h 1132"/>
                  <a:gd name="T18" fmla="*/ 19 w 486"/>
                  <a:gd name="T19" fmla="*/ 83 h 1132"/>
                  <a:gd name="T20" fmla="*/ 63 w 486"/>
                  <a:gd name="T21" fmla="*/ 27 h 1132"/>
                  <a:gd name="T22" fmla="*/ 106 w 486"/>
                  <a:gd name="T23" fmla="*/ 0 h 1132"/>
                  <a:gd name="T24" fmla="*/ 141 w 486"/>
                  <a:gd name="T25" fmla="*/ 58 h 1132"/>
                  <a:gd name="T26" fmla="*/ 148 w 486"/>
                  <a:gd name="T27" fmla="*/ 126 h 1132"/>
                  <a:gd name="T28" fmla="*/ 110 w 486"/>
                  <a:gd name="T29" fmla="*/ 25 h 1132"/>
                  <a:gd name="T30" fmla="*/ 38 w 486"/>
                  <a:gd name="T31" fmla="*/ 85 h 1132"/>
                  <a:gd name="T32" fmla="*/ 61 w 486"/>
                  <a:gd name="T33" fmla="*/ 217 h 1132"/>
                  <a:gd name="T34" fmla="*/ 86 w 486"/>
                  <a:gd name="T35" fmla="*/ 304 h 1132"/>
                  <a:gd name="T36" fmla="*/ 106 w 486"/>
                  <a:gd name="T37" fmla="*/ 345 h 1132"/>
                  <a:gd name="T38" fmla="*/ 160 w 486"/>
                  <a:gd name="T39" fmla="*/ 519 h 1132"/>
                  <a:gd name="T40" fmla="*/ 297 w 486"/>
                  <a:gd name="T41" fmla="*/ 960 h 1132"/>
                  <a:gd name="T42" fmla="*/ 323 w 486"/>
                  <a:gd name="T43" fmla="*/ 1045 h 1132"/>
                  <a:gd name="T44" fmla="*/ 369 w 486"/>
                  <a:gd name="T45" fmla="*/ 1080 h 1132"/>
                  <a:gd name="T46" fmla="*/ 458 w 486"/>
                  <a:gd name="T47" fmla="*/ 1113 h 1132"/>
                  <a:gd name="T48" fmla="*/ 431 w 486"/>
                  <a:gd name="T49" fmla="*/ 974 h 1132"/>
                  <a:gd name="T50" fmla="*/ 344 w 486"/>
                  <a:gd name="T51" fmla="*/ 707 h 1132"/>
                  <a:gd name="T52" fmla="*/ 319 w 486"/>
                  <a:gd name="T53" fmla="*/ 643 h 1132"/>
                  <a:gd name="T54" fmla="*/ 305 w 486"/>
                  <a:gd name="T55" fmla="*/ 573 h 1132"/>
                  <a:gd name="T56" fmla="*/ 299 w 486"/>
                  <a:gd name="T57" fmla="*/ 534 h 1132"/>
                  <a:gd name="T58" fmla="*/ 336 w 486"/>
                  <a:gd name="T59" fmla="*/ 648 h 1132"/>
                  <a:gd name="T60" fmla="*/ 477 w 486"/>
                  <a:gd name="T61" fmla="*/ 1109 h 1132"/>
                  <a:gd name="T62" fmla="*/ 476 w 486"/>
                  <a:gd name="T63" fmla="*/ 1130 h 1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2" name="组合 21"/>
            <p:cNvGrpSpPr/>
            <p:nvPr userDrawn="1"/>
          </p:nvGrpSpPr>
          <p:grpSpPr>
            <a:xfrm>
              <a:off x="9939220" y="4944432"/>
              <a:ext cx="2086053" cy="1839588"/>
              <a:chOff x="7750175" y="5213350"/>
              <a:chExt cx="1303338" cy="1149350"/>
            </a:xfrm>
            <a:grpFill/>
          </p:grpSpPr>
          <p:sp>
            <p:nvSpPr>
              <p:cNvPr id="195" name="Freeform 131"/>
              <p:cNvSpPr>
                <a:spLocks noEditPoints="1"/>
              </p:cNvSpPr>
              <p:nvPr/>
            </p:nvSpPr>
            <p:spPr bwMode="auto">
              <a:xfrm>
                <a:off x="8975725" y="5327650"/>
                <a:ext cx="49213" cy="46038"/>
              </a:xfrm>
              <a:custGeom>
                <a:avLst/>
                <a:gdLst>
                  <a:gd name="T0" fmla="*/ 25 w 76"/>
                  <a:gd name="T1" fmla="*/ 2 h 71"/>
                  <a:gd name="T2" fmla="*/ 35 w 76"/>
                  <a:gd name="T3" fmla="*/ 8 h 71"/>
                  <a:gd name="T4" fmla="*/ 44 w 76"/>
                  <a:gd name="T5" fmla="*/ 0 h 71"/>
                  <a:gd name="T6" fmla="*/ 11 w 76"/>
                  <a:gd name="T7" fmla="*/ 49 h 71"/>
                  <a:gd name="T8" fmla="*/ 25 w 76"/>
                  <a:gd name="T9" fmla="*/ 2 h 71"/>
                  <a:gd name="T10" fmla="*/ 19 w 76"/>
                  <a:gd name="T11" fmla="*/ 31 h 71"/>
                  <a:gd name="T12" fmla="*/ 29 w 76"/>
                  <a:gd name="T13" fmla="*/ 39 h 71"/>
                  <a:gd name="T14" fmla="*/ 39 w 76"/>
                  <a:gd name="T15" fmla="*/ 14 h 71"/>
                  <a:gd name="T16" fmla="*/ 19 w 76"/>
                  <a:gd name="T17" fmla="*/ 3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132"/>
              <p:cNvSpPr>
                <a:spLocks noEditPoints="1"/>
              </p:cNvSpPr>
              <p:nvPr/>
            </p:nvSpPr>
            <p:spPr bwMode="auto">
              <a:xfrm>
                <a:off x="8945563" y="5387975"/>
                <a:ext cx="41275" cy="38100"/>
              </a:xfrm>
              <a:custGeom>
                <a:avLst/>
                <a:gdLst>
                  <a:gd name="T0" fmla="*/ 65 w 65"/>
                  <a:gd name="T1" fmla="*/ 16 h 60"/>
                  <a:gd name="T2" fmla="*/ 55 w 65"/>
                  <a:gd name="T3" fmla="*/ 49 h 60"/>
                  <a:gd name="T4" fmla="*/ 24 w 65"/>
                  <a:gd name="T5" fmla="*/ 57 h 60"/>
                  <a:gd name="T6" fmla="*/ 32 w 65"/>
                  <a:gd name="T7" fmla="*/ 0 h 60"/>
                  <a:gd name="T8" fmla="*/ 65 w 65"/>
                  <a:gd name="T9" fmla="*/ 16 h 60"/>
                  <a:gd name="T10" fmla="*/ 30 w 65"/>
                  <a:gd name="T11" fmla="*/ 18 h 60"/>
                  <a:gd name="T12" fmla="*/ 28 w 65"/>
                  <a:gd name="T13" fmla="*/ 41 h 60"/>
                  <a:gd name="T14" fmla="*/ 47 w 65"/>
                  <a:gd name="T15" fmla="*/ 28 h 60"/>
                  <a:gd name="T16" fmla="*/ 30 w 65"/>
                  <a:gd name="T17" fmla="*/ 18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133"/>
              <p:cNvSpPr>
                <a:spLocks noEditPoints="1"/>
              </p:cNvSpPr>
              <p:nvPr/>
            </p:nvSpPr>
            <p:spPr bwMode="auto">
              <a:xfrm>
                <a:off x="8710613" y="5246688"/>
                <a:ext cx="42863" cy="47625"/>
              </a:xfrm>
              <a:custGeom>
                <a:avLst/>
                <a:gdLst>
                  <a:gd name="T0" fmla="*/ 19 w 66"/>
                  <a:gd name="T1" fmla="*/ 64 h 72"/>
                  <a:gd name="T2" fmla="*/ 25 w 66"/>
                  <a:gd name="T3" fmla="*/ 5 h 72"/>
                  <a:gd name="T4" fmla="*/ 19 w 66"/>
                  <a:gd name="T5" fmla="*/ 64 h 72"/>
                  <a:gd name="T6" fmla="*/ 21 w 66"/>
                  <a:gd name="T7" fmla="*/ 29 h 72"/>
                  <a:gd name="T8" fmla="*/ 29 w 66"/>
                  <a:gd name="T9" fmla="*/ 49 h 72"/>
                  <a:gd name="T10" fmla="*/ 39 w 66"/>
                  <a:gd name="T11" fmla="*/ 25 h 72"/>
                  <a:gd name="T12" fmla="*/ 21 w 66"/>
                  <a:gd name="T13" fmla="*/ 2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134"/>
              <p:cNvSpPr>
                <a:spLocks noEditPoints="1"/>
              </p:cNvSpPr>
              <p:nvPr/>
            </p:nvSpPr>
            <p:spPr bwMode="auto">
              <a:xfrm>
                <a:off x="8691563" y="5313363"/>
                <a:ext cx="36513" cy="39688"/>
              </a:xfrm>
              <a:custGeom>
                <a:avLst/>
                <a:gdLst>
                  <a:gd name="T0" fmla="*/ 18 w 58"/>
                  <a:gd name="T1" fmla="*/ 0 h 60"/>
                  <a:gd name="T2" fmla="*/ 55 w 58"/>
                  <a:gd name="T3" fmla="*/ 12 h 60"/>
                  <a:gd name="T4" fmla="*/ 24 w 58"/>
                  <a:gd name="T5" fmla="*/ 57 h 60"/>
                  <a:gd name="T6" fmla="*/ 18 w 58"/>
                  <a:gd name="T7" fmla="*/ 0 h 60"/>
                  <a:gd name="T8" fmla="*/ 26 w 58"/>
                  <a:gd name="T9" fmla="*/ 16 h 60"/>
                  <a:gd name="T10" fmla="*/ 24 w 58"/>
                  <a:gd name="T11" fmla="*/ 34 h 60"/>
                  <a:gd name="T12" fmla="*/ 41 w 58"/>
                  <a:gd name="T13" fmla="*/ 16 h 60"/>
                  <a:gd name="T14" fmla="*/ 26 w 58"/>
                  <a:gd name="T15" fmla="*/ 1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135"/>
              <p:cNvSpPr/>
              <p:nvPr/>
            </p:nvSpPr>
            <p:spPr bwMode="auto">
              <a:xfrm>
                <a:off x="7870825" y="5510213"/>
                <a:ext cx="4763" cy="6350"/>
              </a:xfrm>
              <a:custGeom>
                <a:avLst/>
                <a:gdLst>
                  <a:gd name="T0" fmla="*/ 8 w 8"/>
                  <a:gd name="T1" fmla="*/ 0 h 10"/>
                  <a:gd name="T2" fmla="*/ 6 w 8"/>
                  <a:gd name="T3" fmla="*/ 10 h 10"/>
                  <a:gd name="T4" fmla="*/ 0 w 8"/>
                  <a:gd name="T5" fmla="*/ 8 h 10"/>
                  <a:gd name="T6" fmla="*/ 8 w 8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136"/>
              <p:cNvSpPr>
                <a:spLocks noEditPoints="1"/>
              </p:cNvSpPr>
              <p:nvPr/>
            </p:nvSpPr>
            <p:spPr bwMode="auto">
              <a:xfrm>
                <a:off x="7750175" y="5213350"/>
                <a:ext cx="1303338" cy="1149350"/>
              </a:xfrm>
              <a:custGeom>
                <a:avLst/>
                <a:gdLst>
                  <a:gd name="T0" fmla="*/ 115 w 2018"/>
                  <a:gd name="T1" fmla="*/ 1063 h 1779"/>
                  <a:gd name="T2" fmla="*/ 72 w 2018"/>
                  <a:gd name="T3" fmla="*/ 202 h 1779"/>
                  <a:gd name="T4" fmla="*/ 700 w 2018"/>
                  <a:gd name="T5" fmla="*/ 52 h 1779"/>
                  <a:gd name="T6" fmla="*/ 1360 w 2018"/>
                  <a:gd name="T7" fmla="*/ 285 h 1779"/>
                  <a:gd name="T8" fmla="*/ 1435 w 2018"/>
                  <a:gd name="T9" fmla="*/ 251 h 1779"/>
                  <a:gd name="T10" fmla="*/ 1886 w 2018"/>
                  <a:gd name="T11" fmla="*/ 83 h 1779"/>
                  <a:gd name="T12" fmla="*/ 1958 w 2018"/>
                  <a:gd name="T13" fmla="*/ 375 h 1779"/>
                  <a:gd name="T14" fmla="*/ 1838 w 2018"/>
                  <a:gd name="T15" fmla="*/ 1281 h 1779"/>
                  <a:gd name="T16" fmla="*/ 1382 w 2018"/>
                  <a:gd name="T17" fmla="*/ 1069 h 1779"/>
                  <a:gd name="T18" fmla="*/ 1280 w 2018"/>
                  <a:gd name="T19" fmla="*/ 1302 h 1779"/>
                  <a:gd name="T20" fmla="*/ 1050 w 2018"/>
                  <a:gd name="T21" fmla="*/ 1314 h 1779"/>
                  <a:gd name="T22" fmla="*/ 917 w 2018"/>
                  <a:gd name="T23" fmla="*/ 1194 h 1779"/>
                  <a:gd name="T24" fmla="*/ 860 w 2018"/>
                  <a:gd name="T25" fmla="*/ 665 h 1779"/>
                  <a:gd name="T26" fmla="*/ 537 w 2018"/>
                  <a:gd name="T27" fmla="*/ 706 h 1779"/>
                  <a:gd name="T28" fmla="*/ 402 w 2018"/>
                  <a:gd name="T29" fmla="*/ 1765 h 1779"/>
                  <a:gd name="T30" fmla="*/ 1974 w 2018"/>
                  <a:gd name="T31" fmla="*/ 136 h 1779"/>
                  <a:gd name="T32" fmla="*/ 1454 w 2018"/>
                  <a:gd name="T33" fmla="*/ 238 h 1779"/>
                  <a:gd name="T34" fmla="*/ 1856 w 2018"/>
                  <a:gd name="T35" fmla="*/ 906 h 1779"/>
                  <a:gd name="T36" fmla="*/ 1862 w 2018"/>
                  <a:gd name="T37" fmla="*/ 622 h 1779"/>
                  <a:gd name="T38" fmla="*/ 1337 w 2018"/>
                  <a:gd name="T39" fmla="*/ 987 h 1779"/>
                  <a:gd name="T40" fmla="*/ 1833 w 2018"/>
                  <a:gd name="T41" fmla="*/ 826 h 1779"/>
                  <a:gd name="T42" fmla="*/ 1846 w 2018"/>
                  <a:gd name="T43" fmla="*/ 585 h 1779"/>
                  <a:gd name="T44" fmla="*/ 1727 w 2018"/>
                  <a:gd name="T45" fmla="*/ 616 h 1779"/>
                  <a:gd name="T46" fmla="*/ 1597 w 2018"/>
                  <a:gd name="T47" fmla="*/ 273 h 1779"/>
                  <a:gd name="T48" fmla="*/ 1809 w 2018"/>
                  <a:gd name="T49" fmla="*/ 1236 h 1779"/>
                  <a:gd name="T50" fmla="*/ 1744 w 2018"/>
                  <a:gd name="T51" fmla="*/ 649 h 1779"/>
                  <a:gd name="T52" fmla="*/ 1056 w 2018"/>
                  <a:gd name="T53" fmla="*/ 679 h 1779"/>
                  <a:gd name="T54" fmla="*/ 1254 w 2018"/>
                  <a:gd name="T55" fmla="*/ 840 h 1779"/>
                  <a:gd name="T56" fmla="*/ 1535 w 2018"/>
                  <a:gd name="T57" fmla="*/ 822 h 1779"/>
                  <a:gd name="T58" fmla="*/ 1454 w 2018"/>
                  <a:gd name="T59" fmla="*/ 910 h 1779"/>
                  <a:gd name="T60" fmla="*/ 1750 w 2018"/>
                  <a:gd name="T61" fmla="*/ 769 h 1779"/>
                  <a:gd name="T62" fmla="*/ 1444 w 2018"/>
                  <a:gd name="T63" fmla="*/ 369 h 1779"/>
                  <a:gd name="T64" fmla="*/ 1413 w 2018"/>
                  <a:gd name="T65" fmla="*/ 528 h 1779"/>
                  <a:gd name="T66" fmla="*/ 1090 w 2018"/>
                  <a:gd name="T67" fmla="*/ 318 h 1779"/>
                  <a:gd name="T68" fmla="*/ 472 w 2018"/>
                  <a:gd name="T69" fmla="*/ 440 h 1779"/>
                  <a:gd name="T70" fmla="*/ 1329 w 2018"/>
                  <a:gd name="T71" fmla="*/ 943 h 1779"/>
                  <a:gd name="T72" fmla="*/ 1303 w 2018"/>
                  <a:gd name="T73" fmla="*/ 1022 h 1779"/>
                  <a:gd name="T74" fmla="*/ 1329 w 2018"/>
                  <a:gd name="T75" fmla="*/ 943 h 1779"/>
                  <a:gd name="T76" fmla="*/ 745 w 2018"/>
                  <a:gd name="T77" fmla="*/ 95 h 1779"/>
                  <a:gd name="T78" fmla="*/ 237 w 2018"/>
                  <a:gd name="T79" fmla="*/ 232 h 1779"/>
                  <a:gd name="T80" fmla="*/ 952 w 2018"/>
                  <a:gd name="T81" fmla="*/ 320 h 1779"/>
                  <a:gd name="T82" fmla="*/ 647 w 2018"/>
                  <a:gd name="T83" fmla="*/ 665 h 1779"/>
                  <a:gd name="T84" fmla="*/ 949 w 2018"/>
                  <a:gd name="T85" fmla="*/ 398 h 1779"/>
                  <a:gd name="T86" fmla="*/ 980 w 2018"/>
                  <a:gd name="T87" fmla="*/ 1582 h 1779"/>
                  <a:gd name="T88" fmla="*/ 996 w 2018"/>
                  <a:gd name="T89" fmla="*/ 1041 h 1779"/>
                  <a:gd name="T90" fmla="*/ 1009 w 2018"/>
                  <a:gd name="T91" fmla="*/ 1582 h 1779"/>
                  <a:gd name="T92" fmla="*/ 980 w 2018"/>
                  <a:gd name="T93" fmla="*/ 759 h 1779"/>
                  <a:gd name="T94" fmla="*/ 662 w 2018"/>
                  <a:gd name="T95" fmla="*/ 687 h 1779"/>
                  <a:gd name="T96" fmla="*/ 421 w 2018"/>
                  <a:gd name="T97" fmla="*/ 1724 h 1779"/>
                  <a:gd name="T98" fmla="*/ 421 w 2018"/>
                  <a:gd name="T99" fmla="*/ 1724 h 1779"/>
                  <a:gd name="T100" fmla="*/ 462 w 2018"/>
                  <a:gd name="T101" fmla="*/ 1188 h 1779"/>
                  <a:gd name="T102" fmla="*/ 439 w 2018"/>
                  <a:gd name="T103" fmla="*/ 1710 h 1779"/>
                  <a:gd name="T104" fmla="*/ 233 w 2018"/>
                  <a:gd name="T105" fmla="*/ 250 h 1779"/>
                  <a:gd name="T106" fmla="*/ 447 w 2018"/>
                  <a:gd name="T107" fmla="*/ 418 h 1779"/>
                  <a:gd name="T108" fmla="*/ 98 w 2018"/>
                  <a:gd name="T109" fmla="*/ 306 h 1779"/>
                  <a:gd name="T110" fmla="*/ 251 w 2018"/>
                  <a:gd name="T111" fmla="*/ 530 h 1779"/>
                  <a:gd name="T112" fmla="*/ 162 w 2018"/>
                  <a:gd name="T113" fmla="*/ 798 h 1779"/>
                  <a:gd name="T114" fmla="*/ 447 w 2018"/>
                  <a:gd name="T115" fmla="*/ 1071 h 1779"/>
                  <a:gd name="T116" fmla="*/ 274 w 2018"/>
                  <a:gd name="T117" fmla="*/ 1339 h 1779"/>
                  <a:gd name="T118" fmla="*/ 88 w 2018"/>
                  <a:gd name="T119" fmla="*/ 1294 h 1779"/>
                  <a:gd name="T120" fmla="*/ 176 w 2018"/>
                  <a:gd name="T121" fmla="*/ 1257 h 1779"/>
                  <a:gd name="T122" fmla="*/ 102 w 2018"/>
                  <a:gd name="T123" fmla="*/ 449 h 1779"/>
                  <a:gd name="T124" fmla="*/ 153 w 2018"/>
                  <a:gd name="T125" fmla="*/ 1049 h 17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3" name="组合 22"/>
            <p:cNvGrpSpPr/>
            <p:nvPr userDrawn="1"/>
          </p:nvGrpSpPr>
          <p:grpSpPr>
            <a:xfrm>
              <a:off x="1728656" y="6458559"/>
              <a:ext cx="904656" cy="798881"/>
              <a:chOff x="7280275" y="3238500"/>
              <a:chExt cx="515938" cy="455613"/>
            </a:xfrm>
            <a:grpFill/>
          </p:grpSpPr>
          <p:sp>
            <p:nvSpPr>
              <p:cNvPr id="192" name="Freeform 137"/>
              <p:cNvSpPr>
                <a:spLocks noEditPoints="1"/>
              </p:cNvSpPr>
              <p:nvPr/>
            </p:nvSpPr>
            <p:spPr bwMode="auto">
              <a:xfrm>
                <a:off x="7280275" y="3238500"/>
                <a:ext cx="515938" cy="455613"/>
              </a:xfrm>
              <a:custGeom>
                <a:avLst/>
                <a:gdLst>
                  <a:gd name="T0" fmla="*/ 706 w 797"/>
                  <a:gd name="T1" fmla="*/ 355 h 706"/>
                  <a:gd name="T2" fmla="*/ 619 w 797"/>
                  <a:gd name="T3" fmla="*/ 410 h 706"/>
                  <a:gd name="T4" fmla="*/ 560 w 797"/>
                  <a:gd name="T5" fmla="*/ 468 h 706"/>
                  <a:gd name="T6" fmla="*/ 401 w 797"/>
                  <a:gd name="T7" fmla="*/ 705 h 706"/>
                  <a:gd name="T8" fmla="*/ 193 w 797"/>
                  <a:gd name="T9" fmla="*/ 631 h 706"/>
                  <a:gd name="T10" fmla="*/ 61 w 797"/>
                  <a:gd name="T11" fmla="*/ 584 h 706"/>
                  <a:gd name="T12" fmla="*/ 3 w 797"/>
                  <a:gd name="T13" fmla="*/ 413 h 706"/>
                  <a:gd name="T14" fmla="*/ 133 w 797"/>
                  <a:gd name="T15" fmla="*/ 230 h 706"/>
                  <a:gd name="T16" fmla="*/ 249 w 797"/>
                  <a:gd name="T17" fmla="*/ 176 h 706"/>
                  <a:gd name="T18" fmla="*/ 314 w 797"/>
                  <a:gd name="T19" fmla="*/ 99 h 706"/>
                  <a:gd name="T20" fmla="*/ 418 w 797"/>
                  <a:gd name="T21" fmla="*/ 12 h 706"/>
                  <a:gd name="T22" fmla="*/ 558 w 797"/>
                  <a:gd name="T23" fmla="*/ 70 h 706"/>
                  <a:gd name="T24" fmla="*/ 602 w 797"/>
                  <a:gd name="T25" fmla="*/ 82 h 706"/>
                  <a:gd name="T26" fmla="*/ 691 w 797"/>
                  <a:gd name="T27" fmla="*/ 350 h 706"/>
                  <a:gd name="T28" fmla="*/ 778 w 797"/>
                  <a:gd name="T29" fmla="*/ 183 h 706"/>
                  <a:gd name="T30" fmla="*/ 771 w 797"/>
                  <a:gd name="T31" fmla="*/ 160 h 706"/>
                  <a:gd name="T32" fmla="*/ 655 w 797"/>
                  <a:gd name="T33" fmla="*/ 165 h 706"/>
                  <a:gd name="T34" fmla="*/ 548 w 797"/>
                  <a:gd name="T35" fmla="*/ 280 h 706"/>
                  <a:gd name="T36" fmla="*/ 353 w 797"/>
                  <a:gd name="T37" fmla="*/ 418 h 706"/>
                  <a:gd name="T38" fmla="*/ 234 w 797"/>
                  <a:gd name="T39" fmla="*/ 276 h 706"/>
                  <a:gd name="T40" fmla="*/ 493 w 797"/>
                  <a:gd name="T41" fmla="*/ 46 h 706"/>
                  <a:gd name="T42" fmla="*/ 372 w 797"/>
                  <a:gd name="T43" fmla="*/ 31 h 706"/>
                  <a:gd name="T44" fmla="*/ 305 w 797"/>
                  <a:gd name="T45" fmla="*/ 121 h 706"/>
                  <a:gd name="T46" fmla="*/ 210 w 797"/>
                  <a:gd name="T47" fmla="*/ 220 h 706"/>
                  <a:gd name="T48" fmla="*/ 239 w 797"/>
                  <a:gd name="T49" fmla="*/ 423 h 706"/>
                  <a:gd name="T50" fmla="*/ 471 w 797"/>
                  <a:gd name="T51" fmla="*/ 452 h 706"/>
                  <a:gd name="T52" fmla="*/ 502 w 797"/>
                  <a:gd name="T53" fmla="*/ 413 h 706"/>
                  <a:gd name="T54" fmla="*/ 551 w 797"/>
                  <a:gd name="T55" fmla="*/ 309 h 706"/>
                  <a:gd name="T56" fmla="*/ 637 w 797"/>
                  <a:gd name="T57" fmla="*/ 254 h 706"/>
                  <a:gd name="T58" fmla="*/ 650 w 797"/>
                  <a:gd name="T59" fmla="*/ 282 h 706"/>
                  <a:gd name="T60" fmla="*/ 652 w 797"/>
                  <a:gd name="T61" fmla="*/ 270 h 706"/>
                  <a:gd name="T62" fmla="*/ 485 w 797"/>
                  <a:gd name="T63" fmla="*/ 164 h 706"/>
                  <a:gd name="T64" fmla="*/ 249 w 797"/>
                  <a:gd name="T65" fmla="*/ 377 h 706"/>
                  <a:gd name="T66" fmla="*/ 418 w 797"/>
                  <a:gd name="T67" fmla="*/ 377 h 706"/>
                  <a:gd name="T68" fmla="*/ 674 w 797"/>
                  <a:gd name="T69" fmla="*/ 130 h 706"/>
                  <a:gd name="T70" fmla="*/ 635 w 797"/>
                  <a:gd name="T71" fmla="*/ 290 h 706"/>
                  <a:gd name="T72" fmla="*/ 640 w 797"/>
                  <a:gd name="T73" fmla="*/ 370 h 706"/>
                  <a:gd name="T74" fmla="*/ 587 w 797"/>
                  <a:gd name="T75" fmla="*/ 300 h 706"/>
                  <a:gd name="T76" fmla="*/ 575 w 797"/>
                  <a:gd name="T77" fmla="*/ 319 h 706"/>
                  <a:gd name="T78" fmla="*/ 589 w 797"/>
                  <a:gd name="T79" fmla="*/ 416 h 706"/>
                  <a:gd name="T80" fmla="*/ 527 w 797"/>
                  <a:gd name="T81" fmla="*/ 375 h 706"/>
                  <a:gd name="T82" fmla="*/ 375 w 797"/>
                  <a:gd name="T83" fmla="*/ 230 h 706"/>
                  <a:gd name="T84" fmla="*/ 468 w 797"/>
                  <a:gd name="T85" fmla="*/ 155 h 706"/>
                  <a:gd name="T86" fmla="*/ 500 w 797"/>
                  <a:gd name="T87" fmla="*/ 123 h 706"/>
                  <a:gd name="T88" fmla="*/ 510 w 797"/>
                  <a:gd name="T89" fmla="*/ 60 h 706"/>
                  <a:gd name="T90" fmla="*/ 374 w 797"/>
                  <a:gd name="T91" fmla="*/ 174 h 706"/>
                  <a:gd name="T92" fmla="*/ 246 w 797"/>
                  <a:gd name="T93" fmla="*/ 290 h 706"/>
                  <a:gd name="T94" fmla="*/ 268 w 797"/>
                  <a:gd name="T95" fmla="*/ 312 h 706"/>
                  <a:gd name="T96" fmla="*/ 324 w 797"/>
                  <a:gd name="T97" fmla="*/ 266 h 706"/>
                  <a:gd name="T98" fmla="*/ 370 w 797"/>
                  <a:gd name="T99" fmla="*/ 205 h 706"/>
                  <a:gd name="T100" fmla="*/ 507 w 797"/>
                  <a:gd name="T101" fmla="*/ 427 h 706"/>
                  <a:gd name="T102" fmla="*/ 459 w 797"/>
                  <a:gd name="T103" fmla="*/ 631 h 706"/>
                  <a:gd name="T104" fmla="*/ 500 w 797"/>
                  <a:gd name="T105" fmla="*/ 452 h 706"/>
                  <a:gd name="T106" fmla="*/ 210 w 797"/>
                  <a:gd name="T107" fmla="*/ 439 h 706"/>
                  <a:gd name="T108" fmla="*/ 29 w 797"/>
                  <a:gd name="T109" fmla="*/ 546 h 706"/>
                  <a:gd name="T110" fmla="*/ 285 w 797"/>
                  <a:gd name="T111" fmla="*/ 659 h 706"/>
                  <a:gd name="T112" fmla="*/ 399 w 797"/>
                  <a:gd name="T113" fmla="*/ 584 h 706"/>
                  <a:gd name="T114" fmla="*/ 408 w 797"/>
                  <a:gd name="T115" fmla="*/ 686 h 706"/>
                  <a:gd name="T116" fmla="*/ 227 w 797"/>
                  <a:gd name="T117" fmla="*/ 312 h 706"/>
                  <a:gd name="T118" fmla="*/ 223 w 797"/>
                  <a:gd name="T119" fmla="*/ 319 h 706"/>
                  <a:gd name="T120" fmla="*/ 223 w 797"/>
                  <a:gd name="T121" fmla="*/ 319 h 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138"/>
              <p:cNvSpPr>
                <a:spLocks noEditPoints="1"/>
              </p:cNvSpPr>
              <p:nvPr/>
            </p:nvSpPr>
            <p:spPr bwMode="auto">
              <a:xfrm>
                <a:off x="7551738" y="3370263"/>
                <a:ext cx="82550" cy="58738"/>
              </a:xfrm>
              <a:custGeom>
                <a:avLst/>
                <a:gdLst>
                  <a:gd name="T0" fmla="*/ 95 w 127"/>
                  <a:gd name="T1" fmla="*/ 0 h 92"/>
                  <a:gd name="T2" fmla="*/ 118 w 127"/>
                  <a:gd name="T3" fmla="*/ 56 h 92"/>
                  <a:gd name="T4" fmla="*/ 5 w 127"/>
                  <a:gd name="T5" fmla="*/ 65 h 92"/>
                  <a:gd name="T6" fmla="*/ 0 w 127"/>
                  <a:gd name="T7" fmla="*/ 34 h 92"/>
                  <a:gd name="T8" fmla="*/ 95 w 127"/>
                  <a:gd name="T9" fmla="*/ 0 h 92"/>
                  <a:gd name="T10" fmla="*/ 71 w 127"/>
                  <a:gd name="T11" fmla="*/ 41 h 92"/>
                  <a:gd name="T12" fmla="*/ 82 w 127"/>
                  <a:gd name="T13" fmla="*/ 56 h 92"/>
                  <a:gd name="T14" fmla="*/ 97 w 127"/>
                  <a:gd name="T15" fmla="*/ 46 h 92"/>
                  <a:gd name="T16" fmla="*/ 97 w 127"/>
                  <a:gd name="T17" fmla="*/ 36 h 92"/>
                  <a:gd name="T18" fmla="*/ 99 w 127"/>
                  <a:gd name="T19" fmla="*/ 34 h 92"/>
                  <a:gd name="T20" fmla="*/ 71 w 127"/>
                  <a:gd name="T21" fmla="*/ 41 h 92"/>
                  <a:gd name="T22" fmla="*/ 68 w 127"/>
                  <a:gd name="T23" fmla="*/ 21 h 92"/>
                  <a:gd name="T24" fmla="*/ 68 w 127"/>
                  <a:gd name="T25" fmla="*/ 31 h 92"/>
                  <a:gd name="T26" fmla="*/ 89 w 127"/>
                  <a:gd name="T27" fmla="*/ 21 h 92"/>
                  <a:gd name="T28" fmla="*/ 68 w 127"/>
                  <a:gd name="T29" fmla="*/ 21 h 92"/>
                  <a:gd name="T30" fmla="*/ 54 w 127"/>
                  <a:gd name="T31" fmla="*/ 44 h 92"/>
                  <a:gd name="T32" fmla="*/ 37 w 127"/>
                  <a:gd name="T33" fmla="*/ 58 h 92"/>
                  <a:gd name="T34" fmla="*/ 63 w 127"/>
                  <a:gd name="T35" fmla="*/ 60 h 92"/>
                  <a:gd name="T36" fmla="*/ 54 w 127"/>
                  <a:gd name="T37" fmla="*/ 44 h 92"/>
                  <a:gd name="T38" fmla="*/ 56 w 127"/>
                  <a:gd name="T39" fmla="*/ 19 h 92"/>
                  <a:gd name="T40" fmla="*/ 13 w 127"/>
                  <a:gd name="T41" fmla="*/ 50 h 92"/>
                  <a:gd name="T42" fmla="*/ 58 w 127"/>
                  <a:gd name="T43" fmla="*/ 32 h 92"/>
                  <a:gd name="T44" fmla="*/ 56 w 127"/>
                  <a:gd name="T45" fmla="*/ 1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139"/>
              <p:cNvSpPr>
                <a:spLocks noEditPoints="1"/>
              </p:cNvSpPr>
              <p:nvPr/>
            </p:nvSpPr>
            <p:spPr bwMode="auto">
              <a:xfrm>
                <a:off x="7294563" y="3516313"/>
                <a:ext cx="165100" cy="103188"/>
              </a:xfrm>
              <a:custGeom>
                <a:avLst/>
                <a:gdLst>
                  <a:gd name="T0" fmla="*/ 206 w 256"/>
                  <a:gd name="T1" fmla="*/ 147 h 160"/>
                  <a:gd name="T2" fmla="*/ 134 w 256"/>
                  <a:gd name="T3" fmla="*/ 155 h 160"/>
                  <a:gd name="T4" fmla="*/ 33 w 256"/>
                  <a:gd name="T5" fmla="*/ 104 h 160"/>
                  <a:gd name="T6" fmla="*/ 20 w 256"/>
                  <a:gd name="T7" fmla="*/ 29 h 160"/>
                  <a:gd name="T8" fmla="*/ 73 w 256"/>
                  <a:gd name="T9" fmla="*/ 0 h 160"/>
                  <a:gd name="T10" fmla="*/ 175 w 256"/>
                  <a:gd name="T11" fmla="*/ 38 h 160"/>
                  <a:gd name="T12" fmla="*/ 206 w 256"/>
                  <a:gd name="T13" fmla="*/ 147 h 160"/>
                  <a:gd name="T14" fmla="*/ 209 w 256"/>
                  <a:gd name="T15" fmla="*/ 99 h 160"/>
                  <a:gd name="T16" fmla="*/ 173 w 256"/>
                  <a:gd name="T17" fmla="*/ 120 h 160"/>
                  <a:gd name="T18" fmla="*/ 213 w 256"/>
                  <a:gd name="T19" fmla="*/ 104 h 160"/>
                  <a:gd name="T20" fmla="*/ 209 w 256"/>
                  <a:gd name="T21" fmla="*/ 99 h 160"/>
                  <a:gd name="T22" fmla="*/ 197 w 256"/>
                  <a:gd name="T23" fmla="*/ 79 h 160"/>
                  <a:gd name="T24" fmla="*/ 146 w 256"/>
                  <a:gd name="T25" fmla="*/ 111 h 160"/>
                  <a:gd name="T26" fmla="*/ 204 w 256"/>
                  <a:gd name="T27" fmla="*/ 82 h 160"/>
                  <a:gd name="T28" fmla="*/ 197 w 256"/>
                  <a:gd name="T29" fmla="*/ 79 h 160"/>
                  <a:gd name="T30" fmla="*/ 177 w 256"/>
                  <a:gd name="T31" fmla="*/ 60 h 160"/>
                  <a:gd name="T32" fmla="*/ 119 w 256"/>
                  <a:gd name="T33" fmla="*/ 97 h 160"/>
                  <a:gd name="T34" fmla="*/ 189 w 256"/>
                  <a:gd name="T35" fmla="*/ 67 h 160"/>
                  <a:gd name="T36" fmla="*/ 177 w 256"/>
                  <a:gd name="T37" fmla="*/ 60 h 160"/>
                  <a:gd name="T38" fmla="*/ 76 w 256"/>
                  <a:gd name="T39" fmla="*/ 50 h 160"/>
                  <a:gd name="T40" fmla="*/ 103 w 256"/>
                  <a:gd name="T41" fmla="*/ 22 h 160"/>
                  <a:gd name="T42" fmla="*/ 30 w 256"/>
                  <a:gd name="T43" fmla="*/ 70 h 160"/>
                  <a:gd name="T44" fmla="*/ 83 w 256"/>
                  <a:gd name="T45" fmla="*/ 123 h 160"/>
                  <a:gd name="T46" fmla="*/ 93 w 256"/>
                  <a:gd name="T47" fmla="*/ 123 h 160"/>
                  <a:gd name="T48" fmla="*/ 97 w 256"/>
                  <a:gd name="T49" fmla="*/ 128 h 160"/>
                  <a:gd name="T50" fmla="*/ 179 w 256"/>
                  <a:gd name="T51" fmla="*/ 135 h 160"/>
                  <a:gd name="T52" fmla="*/ 76 w 256"/>
                  <a:gd name="T53" fmla="*/ 50 h 160"/>
                  <a:gd name="T54" fmla="*/ 151 w 256"/>
                  <a:gd name="T55" fmla="*/ 41 h 160"/>
                  <a:gd name="T56" fmla="*/ 95 w 256"/>
                  <a:gd name="T57" fmla="*/ 77 h 160"/>
                  <a:gd name="T58" fmla="*/ 102 w 256"/>
                  <a:gd name="T59" fmla="*/ 85 h 160"/>
                  <a:gd name="T60" fmla="*/ 163 w 256"/>
                  <a:gd name="T61" fmla="*/ 48 h 160"/>
                  <a:gd name="T62" fmla="*/ 151 w 256"/>
                  <a:gd name="T63" fmla="*/ 41 h 160"/>
                  <a:gd name="T64" fmla="*/ 126 w 256"/>
                  <a:gd name="T65" fmla="*/ 44 h 160"/>
                  <a:gd name="T66" fmla="*/ 134 w 256"/>
                  <a:gd name="T67" fmla="*/ 32 h 160"/>
                  <a:gd name="T68" fmla="*/ 129 w 256"/>
                  <a:gd name="T69" fmla="*/ 38 h 160"/>
                  <a:gd name="T70" fmla="*/ 93 w 256"/>
                  <a:gd name="T71" fmla="*/ 67 h 160"/>
                  <a:gd name="T72" fmla="*/ 126 w 256"/>
                  <a:gd name="T73" fmla="*/ 44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4" name="组合 23"/>
            <p:cNvGrpSpPr/>
            <p:nvPr userDrawn="1"/>
          </p:nvGrpSpPr>
          <p:grpSpPr>
            <a:xfrm>
              <a:off x="10232205" y="205250"/>
              <a:ext cx="1300163" cy="1173163"/>
              <a:chOff x="7764463" y="536575"/>
              <a:chExt cx="1300163" cy="1173163"/>
            </a:xfrm>
            <a:grpFill/>
          </p:grpSpPr>
          <p:sp>
            <p:nvSpPr>
              <p:cNvPr id="183" name="Freeform 140"/>
              <p:cNvSpPr/>
              <p:nvPr/>
            </p:nvSpPr>
            <p:spPr bwMode="auto">
              <a:xfrm>
                <a:off x="8623300" y="860425"/>
                <a:ext cx="200025" cy="92075"/>
              </a:xfrm>
              <a:custGeom>
                <a:avLst/>
                <a:gdLst>
                  <a:gd name="T0" fmla="*/ 309 w 309"/>
                  <a:gd name="T1" fmla="*/ 134 h 143"/>
                  <a:gd name="T2" fmla="*/ 271 w 309"/>
                  <a:gd name="T3" fmla="*/ 126 h 143"/>
                  <a:gd name="T4" fmla="*/ 165 w 309"/>
                  <a:gd name="T5" fmla="*/ 82 h 143"/>
                  <a:gd name="T6" fmla="*/ 108 w 309"/>
                  <a:gd name="T7" fmla="*/ 64 h 143"/>
                  <a:gd name="T8" fmla="*/ 0 w 309"/>
                  <a:gd name="T9" fmla="*/ 18 h 143"/>
                  <a:gd name="T10" fmla="*/ 54 w 309"/>
                  <a:gd name="T11" fmla="*/ 23 h 143"/>
                  <a:gd name="T12" fmla="*/ 108 w 309"/>
                  <a:gd name="T13" fmla="*/ 46 h 143"/>
                  <a:gd name="T14" fmla="*/ 211 w 309"/>
                  <a:gd name="T15" fmla="*/ 80 h 143"/>
                  <a:gd name="T16" fmla="*/ 224 w 309"/>
                  <a:gd name="T17" fmla="*/ 93 h 143"/>
                  <a:gd name="T18" fmla="*/ 309 w 309"/>
                  <a:gd name="T19" fmla="*/ 121 h 143"/>
                  <a:gd name="T20" fmla="*/ 309 w 309"/>
                  <a:gd name="T21" fmla="*/ 134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141"/>
              <p:cNvSpPr>
                <a:spLocks noEditPoints="1"/>
              </p:cNvSpPr>
              <p:nvPr/>
            </p:nvSpPr>
            <p:spPr bwMode="auto">
              <a:xfrm>
                <a:off x="7975600" y="925513"/>
                <a:ext cx="363538" cy="300038"/>
              </a:xfrm>
              <a:custGeom>
                <a:avLst/>
                <a:gdLst>
                  <a:gd name="T0" fmla="*/ 66 w 563"/>
                  <a:gd name="T1" fmla="*/ 436 h 465"/>
                  <a:gd name="T2" fmla="*/ 32 w 563"/>
                  <a:gd name="T3" fmla="*/ 299 h 465"/>
                  <a:gd name="T4" fmla="*/ 12 w 563"/>
                  <a:gd name="T5" fmla="*/ 230 h 465"/>
                  <a:gd name="T6" fmla="*/ 141 w 563"/>
                  <a:gd name="T7" fmla="*/ 145 h 465"/>
                  <a:gd name="T8" fmla="*/ 177 w 563"/>
                  <a:gd name="T9" fmla="*/ 127 h 465"/>
                  <a:gd name="T10" fmla="*/ 269 w 563"/>
                  <a:gd name="T11" fmla="*/ 98 h 465"/>
                  <a:gd name="T12" fmla="*/ 311 w 563"/>
                  <a:gd name="T13" fmla="*/ 75 h 465"/>
                  <a:gd name="T14" fmla="*/ 414 w 563"/>
                  <a:gd name="T15" fmla="*/ 36 h 465"/>
                  <a:gd name="T16" fmla="*/ 434 w 563"/>
                  <a:gd name="T17" fmla="*/ 39 h 465"/>
                  <a:gd name="T18" fmla="*/ 501 w 563"/>
                  <a:gd name="T19" fmla="*/ 98 h 465"/>
                  <a:gd name="T20" fmla="*/ 545 w 563"/>
                  <a:gd name="T21" fmla="*/ 253 h 465"/>
                  <a:gd name="T22" fmla="*/ 393 w 563"/>
                  <a:gd name="T23" fmla="*/ 371 h 465"/>
                  <a:gd name="T24" fmla="*/ 306 w 563"/>
                  <a:gd name="T25" fmla="*/ 413 h 465"/>
                  <a:gd name="T26" fmla="*/ 251 w 563"/>
                  <a:gd name="T27" fmla="*/ 415 h 465"/>
                  <a:gd name="T28" fmla="*/ 231 w 563"/>
                  <a:gd name="T29" fmla="*/ 431 h 465"/>
                  <a:gd name="T30" fmla="*/ 66 w 563"/>
                  <a:gd name="T31" fmla="*/ 436 h 465"/>
                  <a:gd name="T32" fmla="*/ 223 w 563"/>
                  <a:gd name="T33" fmla="*/ 400 h 465"/>
                  <a:gd name="T34" fmla="*/ 246 w 563"/>
                  <a:gd name="T35" fmla="*/ 400 h 465"/>
                  <a:gd name="T36" fmla="*/ 288 w 563"/>
                  <a:gd name="T37" fmla="*/ 384 h 465"/>
                  <a:gd name="T38" fmla="*/ 527 w 563"/>
                  <a:gd name="T39" fmla="*/ 281 h 465"/>
                  <a:gd name="T40" fmla="*/ 468 w 563"/>
                  <a:gd name="T41" fmla="*/ 49 h 465"/>
                  <a:gd name="T42" fmla="*/ 416 w 563"/>
                  <a:gd name="T43" fmla="*/ 60 h 465"/>
                  <a:gd name="T44" fmla="*/ 357 w 563"/>
                  <a:gd name="T45" fmla="*/ 88 h 465"/>
                  <a:gd name="T46" fmla="*/ 329 w 563"/>
                  <a:gd name="T47" fmla="*/ 93 h 465"/>
                  <a:gd name="T48" fmla="*/ 306 w 563"/>
                  <a:gd name="T49" fmla="*/ 109 h 465"/>
                  <a:gd name="T50" fmla="*/ 239 w 563"/>
                  <a:gd name="T51" fmla="*/ 134 h 465"/>
                  <a:gd name="T52" fmla="*/ 120 w 563"/>
                  <a:gd name="T53" fmla="*/ 173 h 465"/>
                  <a:gd name="T54" fmla="*/ 32 w 563"/>
                  <a:gd name="T55" fmla="*/ 207 h 465"/>
                  <a:gd name="T56" fmla="*/ 86 w 563"/>
                  <a:gd name="T57" fmla="*/ 426 h 465"/>
                  <a:gd name="T58" fmla="*/ 223 w 563"/>
                  <a:gd name="T59" fmla="*/ 40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142"/>
              <p:cNvSpPr/>
              <p:nvPr/>
            </p:nvSpPr>
            <p:spPr bwMode="auto">
              <a:xfrm>
                <a:off x="8083550" y="1089025"/>
                <a:ext cx="188913" cy="74613"/>
              </a:xfrm>
              <a:custGeom>
                <a:avLst/>
                <a:gdLst>
                  <a:gd name="T0" fmla="*/ 0 w 291"/>
                  <a:gd name="T1" fmla="*/ 100 h 116"/>
                  <a:gd name="T2" fmla="*/ 273 w 291"/>
                  <a:gd name="T3" fmla="*/ 0 h 116"/>
                  <a:gd name="T4" fmla="*/ 291 w 291"/>
                  <a:gd name="T5" fmla="*/ 8 h 116"/>
                  <a:gd name="T6" fmla="*/ 160 w 291"/>
                  <a:gd name="T7" fmla="*/ 62 h 116"/>
                  <a:gd name="T8" fmla="*/ 90 w 291"/>
                  <a:gd name="T9" fmla="*/ 88 h 116"/>
                  <a:gd name="T10" fmla="*/ 0 w 291"/>
                  <a:gd name="T11" fmla="*/ 10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143"/>
              <p:cNvSpPr/>
              <p:nvPr/>
            </p:nvSpPr>
            <p:spPr bwMode="auto">
              <a:xfrm>
                <a:off x="8074025" y="1055688"/>
                <a:ext cx="179388" cy="66675"/>
              </a:xfrm>
              <a:custGeom>
                <a:avLst/>
                <a:gdLst>
                  <a:gd name="T0" fmla="*/ 275 w 276"/>
                  <a:gd name="T1" fmla="*/ 0 h 105"/>
                  <a:gd name="T2" fmla="*/ 273 w 276"/>
                  <a:gd name="T3" fmla="*/ 6 h 105"/>
                  <a:gd name="T4" fmla="*/ 198 w 276"/>
                  <a:gd name="T5" fmla="*/ 42 h 105"/>
                  <a:gd name="T6" fmla="*/ 177 w 276"/>
                  <a:gd name="T7" fmla="*/ 54 h 105"/>
                  <a:gd name="T8" fmla="*/ 131 w 276"/>
                  <a:gd name="T9" fmla="*/ 62 h 105"/>
                  <a:gd name="T10" fmla="*/ 72 w 276"/>
                  <a:gd name="T11" fmla="*/ 85 h 105"/>
                  <a:gd name="T12" fmla="*/ 51 w 276"/>
                  <a:gd name="T13" fmla="*/ 85 h 105"/>
                  <a:gd name="T14" fmla="*/ 0 w 276"/>
                  <a:gd name="T15" fmla="*/ 85 h 105"/>
                  <a:gd name="T16" fmla="*/ 131 w 276"/>
                  <a:gd name="T17" fmla="*/ 42 h 105"/>
                  <a:gd name="T18" fmla="*/ 149 w 276"/>
                  <a:gd name="T19" fmla="*/ 44 h 105"/>
                  <a:gd name="T20" fmla="*/ 275 w 276"/>
                  <a:gd name="T2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144"/>
              <p:cNvSpPr/>
              <p:nvPr/>
            </p:nvSpPr>
            <p:spPr bwMode="auto">
              <a:xfrm>
                <a:off x="8074025" y="1009650"/>
                <a:ext cx="171450" cy="74613"/>
              </a:xfrm>
              <a:custGeom>
                <a:avLst/>
                <a:gdLst>
                  <a:gd name="T0" fmla="*/ 265 w 265"/>
                  <a:gd name="T1" fmla="*/ 19 h 114"/>
                  <a:gd name="T2" fmla="*/ 239 w 265"/>
                  <a:gd name="T3" fmla="*/ 19 h 114"/>
                  <a:gd name="T4" fmla="*/ 113 w 265"/>
                  <a:gd name="T5" fmla="*/ 63 h 114"/>
                  <a:gd name="T6" fmla="*/ 0 w 265"/>
                  <a:gd name="T7" fmla="*/ 106 h 114"/>
                  <a:gd name="T8" fmla="*/ 36 w 265"/>
                  <a:gd name="T9" fmla="*/ 78 h 114"/>
                  <a:gd name="T10" fmla="*/ 67 w 265"/>
                  <a:gd name="T11" fmla="*/ 55 h 114"/>
                  <a:gd name="T12" fmla="*/ 167 w 265"/>
                  <a:gd name="T13" fmla="*/ 27 h 114"/>
                  <a:gd name="T14" fmla="*/ 257 w 265"/>
                  <a:gd name="T15" fmla="*/ 1 h 114"/>
                  <a:gd name="T16" fmla="*/ 265 w 265"/>
                  <a:gd name="T17" fmla="*/ 6 h 114"/>
                  <a:gd name="T18" fmla="*/ 265 w 265"/>
                  <a:gd name="T19" fmla="*/ 19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145"/>
              <p:cNvSpPr>
                <a:spLocks noEditPoints="1"/>
              </p:cNvSpPr>
              <p:nvPr/>
            </p:nvSpPr>
            <p:spPr bwMode="auto">
              <a:xfrm>
                <a:off x="7764463" y="536575"/>
                <a:ext cx="1300163" cy="1173163"/>
              </a:xfrm>
              <a:custGeom>
                <a:avLst/>
                <a:gdLst>
                  <a:gd name="T0" fmla="*/ 253 w 2013"/>
                  <a:gd name="T1" fmla="*/ 1523 h 1814"/>
                  <a:gd name="T2" fmla="*/ 196 w 2013"/>
                  <a:gd name="T3" fmla="*/ 1221 h 1814"/>
                  <a:gd name="T4" fmla="*/ 67 w 2013"/>
                  <a:gd name="T5" fmla="*/ 879 h 1814"/>
                  <a:gd name="T6" fmla="*/ 49 w 2013"/>
                  <a:gd name="T7" fmla="*/ 608 h 1814"/>
                  <a:gd name="T8" fmla="*/ 907 w 2013"/>
                  <a:gd name="T9" fmla="*/ 350 h 1814"/>
                  <a:gd name="T10" fmla="*/ 1204 w 2013"/>
                  <a:gd name="T11" fmla="*/ 8 h 1814"/>
                  <a:gd name="T12" fmla="*/ 1977 w 2013"/>
                  <a:gd name="T13" fmla="*/ 371 h 1814"/>
                  <a:gd name="T14" fmla="*/ 1616 w 2013"/>
                  <a:gd name="T15" fmla="*/ 1337 h 1814"/>
                  <a:gd name="T16" fmla="*/ 1193 w 2013"/>
                  <a:gd name="T17" fmla="*/ 1477 h 1814"/>
                  <a:gd name="T18" fmla="*/ 822 w 2013"/>
                  <a:gd name="T19" fmla="*/ 1703 h 1814"/>
                  <a:gd name="T20" fmla="*/ 1691 w 2013"/>
                  <a:gd name="T21" fmla="*/ 1077 h 1814"/>
                  <a:gd name="T22" fmla="*/ 1910 w 2013"/>
                  <a:gd name="T23" fmla="*/ 319 h 1814"/>
                  <a:gd name="T24" fmla="*/ 1132 w 2013"/>
                  <a:gd name="T25" fmla="*/ 198 h 1814"/>
                  <a:gd name="T26" fmla="*/ 1188 w 2013"/>
                  <a:gd name="T27" fmla="*/ 237 h 1814"/>
                  <a:gd name="T28" fmla="*/ 1614 w 2013"/>
                  <a:gd name="T29" fmla="*/ 268 h 1814"/>
                  <a:gd name="T30" fmla="*/ 1925 w 2013"/>
                  <a:gd name="T31" fmla="*/ 397 h 1814"/>
                  <a:gd name="T32" fmla="*/ 1668 w 2013"/>
                  <a:gd name="T33" fmla="*/ 1008 h 1814"/>
                  <a:gd name="T34" fmla="*/ 1500 w 2013"/>
                  <a:gd name="T35" fmla="*/ 1415 h 1814"/>
                  <a:gd name="T36" fmla="*/ 1536 w 2013"/>
                  <a:gd name="T37" fmla="*/ 1479 h 1814"/>
                  <a:gd name="T38" fmla="*/ 1791 w 2013"/>
                  <a:gd name="T39" fmla="*/ 654 h 1814"/>
                  <a:gd name="T40" fmla="*/ 1567 w 2013"/>
                  <a:gd name="T41" fmla="*/ 265 h 1814"/>
                  <a:gd name="T42" fmla="*/ 1230 w 2013"/>
                  <a:gd name="T43" fmla="*/ 214 h 1814"/>
                  <a:gd name="T44" fmla="*/ 1090 w 2013"/>
                  <a:gd name="T45" fmla="*/ 600 h 1814"/>
                  <a:gd name="T46" fmla="*/ 1384 w 2013"/>
                  <a:gd name="T47" fmla="*/ 1350 h 1814"/>
                  <a:gd name="T48" fmla="*/ 438 w 2013"/>
                  <a:gd name="T49" fmla="*/ 1714 h 1814"/>
                  <a:gd name="T50" fmla="*/ 717 w 2013"/>
                  <a:gd name="T51" fmla="*/ 1711 h 1814"/>
                  <a:gd name="T52" fmla="*/ 1152 w 2013"/>
                  <a:gd name="T53" fmla="*/ 1348 h 1814"/>
                  <a:gd name="T54" fmla="*/ 508 w 2013"/>
                  <a:gd name="T55" fmla="*/ 461 h 1814"/>
                  <a:gd name="T56" fmla="*/ 75 w 2013"/>
                  <a:gd name="T57" fmla="*/ 673 h 1814"/>
                  <a:gd name="T58" fmla="*/ 209 w 2013"/>
                  <a:gd name="T59" fmla="*/ 930 h 1814"/>
                  <a:gd name="T60" fmla="*/ 271 w 2013"/>
                  <a:gd name="T61" fmla="*/ 1183 h 1814"/>
                  <a:gd name="T62" fmla="*/ 340 w 2013"/>
                  <a:gd name="T63" fmla="*/ 1384 h 1814"/>
                  <a:gd name="T64" fmla="*/ 423 w 2013"/>
                  <a:gd name="T65" fmla="*/ 1667 h 1814"/>
                  <a:gd name="T66" fmla="*/ 1021 w 2013"/>
                  <a:gd name="T67" fmla="*/ 474 h 1814"/>
                  <a:gd name="T68" fmla="*/ 415 w 2013"/>
                  <a:gd name="T69" fmla="*/ 1711 h 1814"/>
                  <a:gd name="T70" fmla="*/ 376 w 2013"/>
                  <a:gd name="T71" fmla="*/ 1734 h 1814"/>
                  <a:gd name="T72" fmla="*/ 353 w 2013"/>
                  <a:gd name="T73" fmla="*/ 1600 h 1814"/>
                  <a:gd name="T74" fmla="*/ 353 w 2013"/>
                  <a:gd name="T75" fmla="*/ 1600 h 1814"/>
                  <a:gd name="T76" fmla="*/ 268 w 2013"/>
                  <a:gd name="T77" fmla="*/ 1528 h 1814"/>
                  <a:gd name="T78" fmla="*/ 343 w 2013"/>
                  <a:gd name="T79" fmla="*/ 1453 h 1814"/>
                  <a:gd name="T80" fmla="*/ 320 w 2013"/>
                  <a:gd name="T81" fmla="*/ 1430 h 1814"/>
                  <a:gd name="T82" fmla="*/ 248 w 2013"/>
                  <a:gd name="T83" fmla="*/ 1394 h 1814"/>
                  <a:gd name="T84" fmla="*/ 299 w 2013"/>
                  <a:gd name="T85" fmla="*/ 1307 h 1814"/>
                  <a:gd name="T86" fmla="*/ 222 w 2013"/>
                  <a:gd name="T87" fmla="*/ 1307 h 1814"/>
                  <a:gd name="T88" fmla="*/ 281 w 2013"/>
                  <a:gd name="T89" fmla="*/ 1211 h 1814"/>
                  <a:gd name="T90" fmla="*/ 181 w 2013"/>
                  <a:gd name="T91" fmla="*/ 1180 h 1814"/>
                  <a:gd name="T92" fmla="*/ 206 w 2013"/>
                  <a:gd name="T93" fmla="*/ 1087 h 1814"/>
                  <a:gd name="T94" fmla="*/ 147 w 2013"/>
                  <a:gd name="T95" fmla="*/ 1046 h 1814"/>
                  <a:gd name="T96" fmla="*/ 137 w 2013"/>
                  <a:gd name="T97" fmla="*/ 992 h 1814"/>
                  <a:gd name="T98" fmla="*/ 108 w 2013"/>
                  <a:gd name="T99" fmla="*/ 946 h 1814"/>
                  <a:gd name="T100" fmla="*/ 134 w 2013"/>
                  <a:gd name="T101" fmla="*/ 853 h 1814"/>
                  <a:gd name="T102" fmla="*/ 75 w 2013"/>
                  <a:gd name="T103" fmla="*/ 804 h 1814"/>
                  <a:gd name="T104" fmla="*/ 72 w 2013"/>
                  <a:gd name="T105" fmla="*/ 758 h 1814"/>
                  <a:gd name="T106" fmla="*/ 34 w 2013"/>
                  <a:gd name="T107" fmla="*/ 642 h 1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146"/>
              <p:cNvSpPr>
                <a:spLocks noEditPoints="1"/>
              </p:cNvSpPr>
              <p:nvPr/>
            </p:nvSpPr>
            <p:spPr bwMode="auto">
              <a:xfrm>
                <a:off x="8531225" y="735013"/>
                <a:ext cx="377825" cy="306388"/>
              </a:xfrm>
              <a:custGeom>
                <a:avLst/>
                <a:gdLst>
                  <a:gd name="T0" fmla="*/ 142 w 583"/>
                  <a:gd name="T1" fmla="*/ 0 h 474"/>
                  <a:gd name="T2" fmla="*/ 163 w 583"/>
                  <a:gd name="T3" fmla="*/ 18 h 474"/>
                  <a:gd name="T4" fmla="*/ 250 w 583"/>
                  <a:gd name="T5" fmla="*/ 54 h 474"/>
                  <a:gd name="T6" fmla="*/ 325 w 583"/>
                  <a:gd name="T7" fmla="*/ 85 h 474"/>
                  <a:gd name="T8" fmla="*/ 351 w 583"/>
                  <a:gd name="T9" fmla="*/ 87 h 474"/>
                  <a:gd name="T10" fmla="*/ 374 w 583"/>
                  <a:gd name="T11" fmla="*/ 103 h 474"/>
                  <a:gd name="T12" fmla="*/ 436 w 583"/>
                  <a:gd name="T13" fmla="*/ 126 h 474"/>
                  <a:gd name="T14" fmla="*/ 474 w 583"/>
                  <a:gd name="T15" fmla="*/ 141 h 474"/>
                  <a:gd name="T16" fmla="*/ 487 w 583"/>
                  <a:gd name="T17" fmla="*/ 154 h 474"/>
                  <a:gd name="T18" fmla="*/ 565 w 583"/>
                  <a:gd name="T19" fmla="*/ 175 h 474"/>
                  <a:gd name="T20" fmla="*/ 583 w 583"/>
                  <a:gd name="T21" fmla="*/ 206 h 474"/>
                  <a:gd name="T22" fmla="*/ 482 w 583"/>
                  <a:gd name="T23" fmla="*/ 417 h 474"/>
                  <a:gd name="T24" fmla="*/ 459 w 583"/>
                  <a:gd name="T25" fmla="*/ 471 h 474"/>
                  <a:gd name="T26" fmla="*/ 268 w 583"/>
                  <a:gd name="T27" fmla="*/ 430 h 474"/>
                  <a:gd name="T28" fmla="*/ 0 w 583"/>
                  <a:gd name="T29" fmla="*/ 255 h 474"/>
                  <a:gd name="T30" fmla="*/ 93 w 583"/>
                  <a:gd name="T31" fmla="*/ 69 h 474"/>
                  <a:gd name="T32" fmla="*/ 142 w 583"/>
                  <a:gd name="T33" fmla="*/ 0 h 474"/>
                  <a:gd name="T34" fmla="*/ 356 w 583"/>
                  <a:gd name="T35" fmla="*/ 433 h 474"/>
                  <a:gd name="T36" fmla="*/ 444 w 583"/>
                  <a:gd name="T37" fmla="*/ 451 h 474"/>
                  <a:gd name="T38" fmla="*/ 482 w 583"/>
                  <a:gd name="T39" fmla="*/ 381 h 474"/>
                  <a:gd name="T40" fmla="*/ 560 w 583"/>
                  <a:gd name="T41" fmla="*/ 198 h 474"/>
                  <a:gd name="T42" fmla="*/ 459 w 583"/>
                  <a:gd name="T43" fmla="*/ 152 h 474"/>
                  <a:gd name="T44" fmla="*/ 423 w 583"/>
                  <a:gd name="T45" fmla="*/ 134 h 474"/>
                  <a:gd name="T46" fmla="*/ 230 w 583"/>
                  <a:gd name="T47" fmla="*/ 56 h 474"/>
                  <a:gd name="T48" fmla="*/ 142 w 583"/>
                  <a:gd name="T49" fmla="*/ 51 h 474"/>
                  <a:gd name="T50" fmla="*/ 119 w 583"/>
                  <a:gd name="T51" fmla="*/ 59 h 474"/>
                  <a:gd name="T52" fmla="*/ 85 w 583"/>
                  <a:gd name="T53" fmla="*/ 105 h 474"/>
                  <a:gd name="T54" fmla="*/ 21 w 583"/>
                  <a:gd name="T55" fmla="*/ 273 h 474"/>
                  <a:gd name="T56" fmla="*/ 255 w 583"/>
                  <a:gd name="T57" fmla="*/ 394 h 474"/>
                  <a:gd name="T58" fmla="*/ 276 w 583"/>
                  <a:gd name="T59" fmla="*/ 394 h 474"/>
                  <a:gd name="T60" fmla="*/ 317 w 583"/>
                  <a:gd name="T61" fmla="*/ 412 h 474"/>
                  <a:gd name="T62" fmla="*/ 312 w 583"/>
                  <a:gd name="T63" fmla="*/ 414 h 474"/>
                  <a:gd name="T64" fmla="*/ 356 w 583"/>
                  <a:gd name="T65" fmla="*/ 433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147"/>
              <p:cNvSpPr/>
              <p:nvPr/>
            </p:nvSpPr>
            <p:spPr bwMode="auto">
              <a:xfrm>
                <a:off x="8642350" y="822325"/>
                <a:ext cx="201613" cy="80963"/>
              </a:xfrm>
              <a:custGeom>
                <a:avLst/>
                <a:gdLst>
                  <a:gd name="T0" fmla="*/ 0 w 314"/>
                  <a:gd name="T1" fmla="*/ 3 h 127"/>
                  <a:gd name="T2" fmla="*/ 129 w 314"/>
                  <a:gd name="T3" fmla="*/ 37 h 127"/>
                  <a:gd name="T4" fmla="*/ 178 w 314"/>
                  <a:gd name="T5" fmla="*/ 68 h 127"/>
                  <a:gd name="T6" fmla="*/ 256 w 314"/>
                  <a:gd name="T7" fmla="*/ 96 h 127"/>
                  <a:gd name="T8" fmla="*/ 297 w 314"/>
                  <a:gd name="T9" fmla="*/ 127 h 127"/>
                  <a:gd name="T10" fmla="*/ 91 w 314"/>
                  <a:gd name="T11" fmla="*/ 42 h 127"/>
                  <a:gd name="T12" fmla="*/ 93 w 314"/>
                  <a:gd name="T13" fmla="*/ 44 h 127"/>
                  <a:gd name="T14" fmla="*/ 0 w 314"/>
                  <a:gd name="T15" fmla="*/ 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148"/>
              <p:cNvSpPr/>
              <p:nvPr/>
            </p:nvSpPr>
            <p:spPr bwMode="auto">
              <a:xfrm>
                <a:off x="8578850" y="900113"/>
                <a:ext cx="214313" cy="93663"/>
              </a:xfrm>
              <a:custGeom>
                <a:avLst/>
                <a:gdLst>
                  <a:gd name="T0" fmla="*/ 333 w 333"/>
                  <a:gd name="T1" fmla="*/ 134 h 143"/>
                  <a:gd name="T2" fmla="*/ 328 w 333"/>
                  <a:gd name="T3" fmla="*/ 139 h 143"/>
                  <a:gd name="T4" fmla="*/ 299 w 333"/>
                  <a:gd name="T5" fmla="*/ 129 h 143"/>
                  <a:gd name="T6" fmla="*/ 158 w 333"/>
                  <a:gd name="T7" fmla="*/ 69 h 143"/>
                  <a:gd name="T8" fmla="*/ 0 w 333"/>
                  <a:gd name="T9" fmla="*/ 18 h 143"/>
                  <a:gd name="T10" fmla="*/ 83 w 333"/>
                  <a:gd name="T11" fmla="*/ 20 h 143"/>
                  <a:gd name="T12" fmla="*/ 330 w 333"/>
                  <a:gd name="T13" fmla="*/ 126 h 143"/>
                  <a:gd name="T14" fmla="*/ 333 w 333"/>
                  <a:gd name="T15" fmla="*/ 134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5" name="组合 24"/>
            <p:cNvGrpSpPr/>
            <p:nvPr userDrawn="1"/>
          </p:nvGrpSpPr>
          <p:grpSpPr>
            <a:xfrm>
              <a:off x="1543322" y="1688418"/>
              <a:ext cx="1557309" cy="827088"/>
              <a:chOff x="3243263" y="1501775"/>
              <a:chExt cx="995363" cy="528638"/>
            </a:xfrm>
            <a:grpFill/>
          </p:grpSpPr>
          <p:sp>
            <p:nvSpPr>
              <p:cNvPr id="176" name="Freeform 149"/>
              <p:cNvSpPr/>
              <p:nvPr/>
            </p:nvSpPr>
            <p:spPr bwMode="auto">
              <a:xfrm>
                <a:off x="3484563" y="1622425"/>
                <a:ext cx="146050" cy="138113"/>
              </a:xfrm>
              <a:custGeom>
                <a:avLst/>
                <a:gdLst>
                  <a:gd name="T0" fmla="*/ 226 w 227"/>
                  <a:gd name="T1" fmla="*/ 42 h 214"/>
                  <a:gd name="T2" fmla="*/ 202 w 227"/>
                  <a:gd name="T3" fmla="*/ 33 h 214"/>
                  <a:gd name="T4" fmla="*/ 167 w 227"/>
                  <a:gd name="T5" fmla="*/ 26 h 214"/>
                  <a:gd name="T6" fmla="*/ 109 w 227"/>
                  <a:gd name="T7" fmla="*/ 30 h 214"/>
                  <a:gd name="T8" fmla="*/ 97 w 227"/>
                  <a:gd name="T9" fmla="*/ 45 h 214"/>
                  <a:gd name="T10" fmla="*/ 74 w 227"/>
                  <a:gd name="T11" fmla="*/ 77 h 214"/>
                  <a:gd name="T12" fmla="*/ 118 w 227"/>
                  <a:gd name="T13" fmla="*/ 86 h 214"/>
                  <a:gd name="T14" fmla="*/ 146 w 227"/>
                  <a:gd name="T15" fmla="*/ 107 h 214"/>
                  <a:gd name="T16" fmla="*/ 62 w 227"/>
                  <a:gd name="T17" fmla="*/ 92 h 214"/>
                  <a:gd name="T18" fmla="*/ 44 w 227"/>
                  <a:gd name="T19" fmla="*/ 116 h 214"/>
                  <a:gd name="T20" fmla="*/ 28 w 227"/>
                  <a:gd name="T21" fmla="*/ 141 h 214"/>
                  <a:gd name="T22" fmla="*/ 140 w 227"/>
                  <a:gd name="T23" fmla="*/ 201 h 214"/>
                  <a:gd name="T24" fmla="*/ 100 w 227"/>
                  <a:gd name="T25" fmla="*/ 207 h 214"/>
                  <a:gd name="T26" fmla="*/ 41 w 227"/>
                  <a:gd name="T27" fmla="*/ 195 h 214"/>
                  <a:gd name="T28" fmla="*/ 16 w 227"/>
                  <a:gd name="T29" fmla="*/ 139 h 214"/>
                  <a:gd name="T30" fmla="*/ 34 w 227"/>
                  <a:gd name="T31" fmla="*/ 113 h 214"/>
                  <a:gd name="T32" fmla="*/ 66 w 227"/>
                  <a:gd name="T33" fmla="*/ 61 h 214"/>
                  <a:gd name="T34" fmla="*/ 93 w 227"/>
                  <a:gd name="T35" fmla="*/ 30 h 214"/>
                  <a:gd name="T36" fmla="*/ 140 w 227"/>
                  <a:gd name="T37" fmla="*/ 5 h 214"/>
                  <a:gd name="T38" fmla="*/ 165 w 227"/>
                  <a:gd name="T39" fmla="*/ 12 h 214"/>
                  <a:gd name="T40" fmla="*/ 226 w 227"/>
                  <a:gd name="T41" fmla="*/ 4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150"/>
              <p:cNvSpPr/>
              <p:nvPr/>
            </p:nvSpPr>
            <p:spPr bwMode="auto">
              <a:xfrm>
                <a:off x="3624263" y="1679575"/>
                <a:ext cx="65088" cy="20638"/>
              </a:xfrm>
              <a:custGeom>
                <a:avLst/>
                <a:gdLst>
                  <a:gd name="T0" fmla="*/ 101 w 101"/>
                  <a:gd name="T1" fmla="*/ 25 h 32"/>
                  <a:gd name="T2" fmla="*/ 100 w 101"/>
                  <a:gd name="T3" fmla="*/ 30 h 32"/>
                  <a:gd name="T4" fmla="*/ 33 w 101"/>
                  <a:gd name="T5" fmla="*/ 13 h 32"/>
                  <a:gd name="T6" fmla="*/ 1 w 101"/>
                  <a:gd name="T7" fmla="*/ 6 h 32"/>
                  <a:gd name="T8" fmla="*/ 2 w 101"/>
                  <a:gd name="T9" fmla="*/ 1 h 32"/>
                  <a:gd name="T10" fmla="*/ 5 w 101"/>
                  <a:gd name="T11" fmla="*/ 1 h 32"/>
                  <a:gd name="T12" fmla="*/ 85 w 101"/>
                  <a:gd name="T13" fmla="*/ 18 h 32"/>
                  <a:gd name="T14" fmla="*/ 101 w 101"/>
                  <a:gd name="T15" fmla="*/ 2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151"/>
              <p:cNvSpPr/>
              <p:nvPr/>
            </p:nvSpPr>
            <p:spPr bwMode="auto">
              <a:xfrm>
                <a:off x="3981450" y="1687513"/>
                <a:ext cx="76200" cy="79375"/>
              </a:xfrm>
              <a:custGeom>
                <a:avLst/>
                <a:gdLst>
                  <a:gd name="T0" fmla="*/ 21 w 116"/>
                  <a:gd name="T1" fmla="*/ 86 h 124"/>
                  <a:gd name="T2" fmla="*/ 20 w 116"/>
                  <a:gd name="T3" fmla="*/ 98 h 124"/>
                  <a:gd name="T4" fmla="*/ 77 w 116"/>
                  <a:gd name="T5" fmla="*/ 107 h 124"/>
                  <a:gd name="T6" fmla="*/ 98 w 116"/>
                  <a:gd name="T7" fmla="*/ 112 h 124"/>
                  <a:gd name="T8" fmla="*/ 1 w 116"/>
                  <a:gd name="T9" fmla="*/ 103 h 124"/>
                  <a:gd name="T10" fmla="*/ 14 w 116"/>
                  <a:gd name="T11" fmla="*/ 73 h 124"/>
                  <a:gd name="T12" fmla="*/ 92 w 116"/>
                  <a:gd name="T13" fmla="*/ 23 h 124"/>
                  <a:gd name="T14" fmla="*/ 75 w 116"/>
                  <a:gd name="T15" fmla="*/ 20 h 124"/>
                  <a:gd name="T16" fmla="*/ 42 w 116"/>
                  <a:gd name="T17" fmla="*/ 38 h 124"/>
                  <a:gd name="T18" fmla="*/ 104 w 116"/>
                  <a:gd name="T19" fmla="*/ 16 h 124"/>
                  <a:gd name="T20" fmla="*/ 111 w 116"/>
                  <a:gd name="T21" fmla="*/ 42 h 124"/>
                  <a:gd name="T22" fmla="*/ 21 w 116"/>
                  <a:gd name="T23" fmla="*/ 86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152"/>
              <p:cNvSpPr/>
              <p:nvPr/>
            </p:nvSpPr>
            <p:spPr bwMode="auto">
              <a:xfrm>
                <a:off x="3709988" y="1697038"/>
                <a:ext cx="138113" cy="104775"/>
              </a:xfrm>
              <a:custGeom>
                <a:avLst/>
                <a:gdLst>
                  <a:gd name="T0" fmla="*/ 55 w 215"/>
                  <a:gd name="T1" fmla="*/ 8 h 162"/>
                  <a:gd name="T2" fmla="*/ 45 w 215"/>
                  <a:gd name="T3" fmla="*/ 42 h 162"/>
                  <a:gd name="T4" fmla="*/ 130 w 215"/>
                  <a:gd name="T5" fmla="*/ 54 h 162"/>
                  <a:gd name="T6" fmla="*/ 200 w 215"/>
                  <a:gd name="T7" fmla="*/ 79 h 162"/>
                  <a:gd name="T8" fmla="*/ 183 w 215"/>
                  <a:gd name="T9" fmla="*/ 113 h 162"/>
                  <a:gd name="T10" fmla="*/ 164 w 215"/>
                  <a:gd name="T11" fmla="*/ 159 h 162"/>
                  <a:gd name="T12" fmla="*/ 154 w 215"/>
                  <a:gd name="T13" fmla="*/ 162 h 162"/>
                  <a:gd name="T14" fmla="*/ 158 w 215"/>
                  <a:gd name="T15" fmla="*/ 142 h 162"/>
                  <a:gd name="T16" fmla="*/ 188 w 215"/>
                  <a:gd name="T17" fmla="*/ 79 h 162"/>
                  <a:gd name="T18" fmla="*/ 185 w 215"/>
                  <a:gd name="T19" fmla="*/ 54 h 162"/>
                  <a:gd name="T20" fmla="*/ 124 w 215"/>
                  <a:gd name="T21" fmla="*/ 73 h 162"/>
                  <a:gd name="T22" fmla="*/ 104 w 215"/>
                  <a:gd name="T23" fmla="*/ 110 h 162"/>
                  <a:gd name="T24" fmla="*/ 80 w 215"/>
                  <a:gd name="T25" fmla="*/ 131 h 162"/>
                  <a:gd name="T26" fmla="*/ 115 w 215"/>
                  <a:gd name="T27" fmla="*/ 32 h 162"/>
                  <a:gd name="T28" fmla="*/ 37 w 215"/>
                  <a:gd name="T29" fmla="*/ 63 h 162"/>
                  <a:gd name="T30" fmla="*/ 8 w 215"/>
                  <a:gd name="T31" fmla="*/ 116 h 162"/>
                  <a:gd name="T32" fmla="*/ 0 w 215"/>
                  <a:gd name="T33" fmla="*/ 113 h 162"/>
                  <a:gd name="T34" fmla="*/ 43 w 215"/>
                  <a:gd name="T35" fmla="*/ 8 h 162"/>
                  <a:gd name="T36" fmla="*/ 48 w 215"/>
                  <a:gd name="T37" fmla="*/ 5 h 162"/>
                  <a:gd name="T38" fmla="*/ 55 w 215"/>
                  <a:gd name="T39" fmla="*/ 8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153"/>
              <p:cNvSpPr/>
              <p:nvPr/>
            </p:nvSpPr>
            <p:spPr bwMode="auto">
              <a:xfrm>
                <a:off x="3616325" y="1708150"/>
                <a:ext cx="63500" cy="22225"/>
              </a:xfrm>
              <a:custGeom>
                <a:avLst/>
                <a:gdLst>
                  <a:gd name="T0" fmla="*/ 99 w 99"/>
                  <a:gd name="T1" fmla="*/ 27 h 34"/>
                  <a:gd name="T2" fmla="*/ 75 w 99"/>
                  <a:gd name="T3" fmla="*/ 22 h 34"/>
                  <a:gd name="T4" fmla="*/ 62 w 99"/>
                  <a:gd name="T5" fmla="*/ 24 h 34"/>
                  <a:gd name="T6" fmla="*/ 42 w 99"/>
                  <a:gd name="T7" fmla="*/ 18 h 34"/>
                  <a:gd name="T8" fmla="*/ 0 w 99"/>
                  <a:gd name="T9" fmla="*/ 5 h 34"/>
                  <a:gd name="T10" fmla="*/ 3 w 99"/>
                  <a:gd name="T11" fmla="*/ 5 h 34"/>
                  <a:gd name="T12" fmla="*/ 76 w 99"/>
                  <a:gd name="T13" fmla="*/ 14 h 34"/>
                  <a:gd name="T14" fmla="*/ 99 w 99"/>
                  <a:gd name="T15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154"/>
              <p:cNvSpPr/>
              <p:nvPr/>
            </p:nvSpPr>
            <p:spPr bwMode="auto">
              <a:xfrm>
                <a:off x="3860800" y="1739900"/>
                <a:ext cx="82550" cy="88900"/>
              </a:xfrm>
              <a:custGeom>
                <a:avLst/>
                <a:gdLst>
                  <a:gd name="T0" fmla="*/ 114 w 127"/>
                  <a:gd name="T1" fmla="*/ 27 h 137"/>
                  <a:gd name="T2" fmla="*/ 103 w 127"/>
                  <a:gd name="T3" fmla="*/ 33 h 137"/>
                  <a:gd name="T4" fmla="*/ 95 w 127"/>
                  <a:gd name="T5" fmla="*/ 18 h 137"/>
                  <a:gd name="T6" fmla="*/ 92 w 127"/>
                  <a:gd name="T7" fmla="*/ 16 h 137"/>
                  <a:gd name="T8" fmla="*/ 36 w 127"/>
                  <a:gd name="T9" fmla="*/ 30 h 137"/>
                  <a:gd name="T10" fmla="*/ 36 w 127"/>
                  <a:gd name="T11" fmla="*/ 114 h 137"/>
                  <a:gd name="T12" fmla="*/ 112 w 127"/>
                  <a:gd name="T13" fmla="*/ 90 h 137"/>
                  <a:gd name="T14" fmla="*/ 75 w 127"/>
                  <a:gd name="T15" fmla="*/ 129 h 137"/>
                  <a:gd name="T16" fmla="*/ 5 w 127"/>
                  <a:gd name="T17" fmla="*/ 67 h 137"/>
                  <a:gd name="T18" fmla="*/ 41 w 127"/>
                  <a:gd name="T19" fmla="*/ 13 h 137"/>
                  <a:gd name="T20" fmla="*/ 114 w 127"/>
                  <a:gd name="T21" fmla="*/ 2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155"/>
              <p:cNvSpPr>
                <a:spLocks noEditPoints="1"/>
              </p:cNvSpPr>
              <p:nvPr/>
            </p:nvSpPr>
            <p:spPr bwMode="auto">
              <a:xfrm>
                <a:off x="3243263" y="1501775"/>
                <a:ext cx="995363" cy="528638"/>
              </a:xfrm>
              <a:custGeom>
                <a:avLst/>
                <a:gdLst>
                  <a:gd name="T0" fmla="*/ 190 w 1541"/>
                  <a:gd name="T1" fmla="*/ 319 h 818"/>
                  <a:gd name="T2" fmla="*/ 120 w 1541"/>
                  <a:gd name="T3" fmla="*/ 314 h 818"/>
                  <a:gd name="T4" fmla="*/ 132 w 1541"/>
                  <a:gd name="T5" fmla="*/ 214 h 818"/>
                  <a:gd name="T6" fmla="*/ 221 w 1541"/>
                  <a:gd name="T7" fmla="*/ 189 h 818"/>
                  <a:gd name="T8" fmla="*/ 138 w 1541"/>
                  <a:gd name="T9" fmla="*/ 183 h 818"/>
                  <a:gd name="T10" fmla="*/ 200 w 1541"/>
                  <a:gd name="T11" fmla="*/ 117 h 818"/>
                  <a:gd name="T12" fmla="*/ 249 w 1541"/>
                  <a:gd name="T13" fmla="*/ 74 h 818"/>
                  <a:gd name="T14" fmla="*/ 200 w 1541"/>
                  <a:gd name="T15" fmla="*/ 56 h 818"/>
                  <a:gd name="T16" fmla="*/ 616 w 1541"/>
                  <a:gd name="T17" fmla="*/ 75 h 818"/>
                  <a:gd name="T18" fmla="*/ 1031 w 1541"/>
                  <a:gd name="T19" fmla="*/ 149 h 818"/>
                  <a:gd name="T20" fmla="*/ 1529 w 1541"/>
                  <a:gd name="T21" fmla="*/ 309 h 818"/>
                  <a:gd name="T22" fmla="*/ 1328 w 1541"/>
                  <a:gd name="T23" fmla="*/ 704 h 818"/>
                  <a:gd name="T24" fmla="*/ 1142 w 1541"/>
                  <a:gd name="T25" fmla="*/ 800 h 818"/>
                  <a:gd name="T26" fmla="*/ 692 w 1541"/>
                  <a:gd name="T27" fmla="*/ 718 h 818"/>
                  <a:gd name="T28" fmla="*/ 286 w 1541"/>
                  <a:gd name="T29" fmla="*/ 635 h 818"/>
                  <a:gd name="T30" fmla="*/ 2 w 1541"/>
                  <a:gd name="T31" fmla="*/ 558 h 818"/>
                  <a:gd name="T32" fmla="*/ 107 w 1541"/>
                  <a:gd name="T33" fmla="*/ 464 h 818"/>
                  <a:gd name="T34" fmla="*/ 113 w 1541"/>
                  <a:gd name="T35" fmla="*/ 441 h 818"/>
                  <a:gd name="T36" fmla="*/ 61 w 1541"/>
                  <a:gd name="T37" fmla="*/ 409 h 818"/>
                  <a:gd name="T38" fmla="*/ 79 w 1541"/>
                  <a:gd name="T39" fmla="*/ 412 h 818"/>
                  <a:gd name="T40" fmla="*/ 162 w 1541"/>
                  <a:gd name="T41" fmla="*/ 450 h 818"/>
                  <a:gd name="T42" fmla="*/ 24 w 1541"/>
                  <a:gd name="T43" fmla="*/ 549 h 818"/>
                  <a:gd name="T44" fmla="*/ 408 w 1541"/>
                  <a:gd name="T45" fmla="*/ 645 h 818"/>
                  <a:gd name="T46" fmla="*/ 835 w 1541"/>
                  <a:gd name="T47" fmla="*/ 738 h 818"/>
                  <a:gd name="T48" fmla="*/ 1315 w 1541"/>
                  <a:gd name="T49" fmla="*/ 700 h 818"/>
                  <a:gd name="T50" fmla="*/ 1154 w 1541"/>
                  <a:gd name="T51" fmla="*/ 737 h 818"/>
                  <a:gd name="T52" fmla="*/ 1070 w 1541"/>
                  <a:gd name="T53" fmla="*/ 688 h 818"/>
                  <a:gd name="T54" fmla="*/ 958 w 1541"/>
                  <a:gd name="T55" fmla="*/ 676 h 818"/>
                  <a:gd name="T56" fmla="*/ 890 w 1541"/>
                  <a:gd name="T57" fmla="*/ 626 h 818"/>
                  <a:gd name="T58" fmla="*/ 1002 w 1541"/>
                  <a:gd name="T59" fmla="*/ 599 h 818"/>
                  <a:gd name="T60" fmla="*/ 989 w 1541"/>
                  <a:gd name="T61" fmla="*/ 633 h 818"/>
                  <a:gd name="T62" fmla="*/ 1151 w 1541"/>
                  <a:gd name="T63" fmla="*/ 567 h 818"/>
                  <a:gd name="T64" fmla="*/ 1200 w 1541"/>
                  <a:gd name="T65" fmla="*/ 518 h 818"/>
                  <a:gd name="T66" fmla="*/ 1315 w 1541"/>
                  <a:gd name="T67" fmla="*/ 499 h 818"/>
                  <a:gd name="T68" fmla="*/ 1356 w 1541"/>
                  <a:gd name="T69" fmla="*/ 456 h 818"/>
                  <a:gd name="T70" fmla="*/ 1516 w 1541"/>
                  <a:gd name="T71" fmla="*/ 303 h 818"/>
                  <a:gd name="T72" fmla="*/ 1376 w 1541"/>
                  <a:gd name="T73" fmla="*/ 254 h 818"/>
                  <a:gd name="T74" fmla="*/ 1305 w 1541"/>
                  <a:gd name="T75" fmla="*/ 227 h 818"/>
                  <a:gd name="T76" fmla="*/ 1192 w 1541"/>
                  <a:gd name="T77" fmla="*/ 199 h 818"/>
                  <a:gd name="T78" fmla="*/ 956 w 1541"/>
                  <a:gd name="T79" fmla="*/ 152 h 818"/>
                  <a:gd name="T80" fmla="*/ 729 w 1541"/>
                  <a:gd name="T81" fmla="*/ 111 h 818"/>
                  <a:gd name="T82" fmla="*/ 494 w 1541"/>
                  <a:gd name="T83" fmla="*/ 57 h 818"/>
                  <a:gd name="T84" fmla="*/ 222 w 1541"/>
                  <a:gd name="T85" fmla="*/ 80 h 818"/>
                  <a:gd name="T86" fmla="*/ 224 w 1541"/>
                  <a:gd name="T87" fmla="*/ 152 h 818"/>
                  <a:gd name="T88" fmla="*/ 162 w 1541"/>
                  <a:gd name="T89" fmla="*/ 173 h 818"/>
                  <a:gd name="T90" fmla="*/ 240 w 1541"/>
                  <a:gd name="T91" fmla="*/ 235 h 818"/>
                  <a:gd name="T92" fmla="*/ 145 w 1541"/>
                  <a:gd name="T93" fmla="*/ 226 h 818"/>
                  <a:gd name="T94" fmla="*/ 154 w 1541"/>
                  <a:gd name="T95" fmla="*/ 291 h 818"/>
                  <a:gd name="T96" fmla="*/ 128 w 1541"/>
                  <a:gd name="T97" fmla="*/ 353 h 818"/>
                  <a:gd name="T98" fmla="*/ 1325 w 1541"/>
                  <a:gd name="T99" fmla="*/ 502 h 818"/>
                  <a:gd name="T100" fmla="*/ 1405 w 1541"/>
                  <a:gd name="T101" fmla="*/ 523 h 818"/>
                  <a:gd name="T102" fmla="*/ 1104 w 1541"/>
                  <a:gd name="T103" fmla="*/ 656 h 818"/>
                  <a:gd name="T104" fmla="*/ 1161 w 1541"/>
                  <a:gd name="T105" fmla="*/ 574 h 818"/>
                  <a:gd name="T106" fmla="*/ 1215 w 1541"/>
                  <a:gd name="T107" fmla="*/ 675 h 818"/>
                  <a:gd name="T108" fmla="*/ 1263 w 1541"/>
                  <a:gd name="T109" fmla="*/ 594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6" name="组合 25"/>
            <p:cNvGrpSpPr/>
            <p:nvPr userDrawn="1"/>
          </p:nvGrpSpPr>
          <p:grpSpPr>
            <a:xfrm>
              <a:off x="5593204" y="4498742"/>
              <a:ext cx="1429930" cy="749300"/>
              <a:chOff x="3168650" y="2200275"/>
              <a:chExt cx="1123950" cy="588963"/>
            </a:xfrm>
            <a:grpFill/>
          </p:grpSpPr>
          <p:sp>
            <p:nvSpPr>
              <p:cNvPr id="174" name="Freeform 156"/>
              <p:cNvSpPr/>
              <p:nvPr/>
            </p:nvSpPr>
            <p:spPr bwMode="auto">
              <a:xfrm>
                <a:off x="3300413" y="2438400"/>
                <a:ext cx="128588" cy="31750"/>
              </a:xfrm>
              <a:custGeom>
                <a:avLst/>
                <a:gdLst>
                  <a:gd name="T0" fmla="*/ 199 w 199"/>
                  <a:gd name="T1" fmla="*/ 38 h 49"/>
                  <a:gd name="T2" fmla="*/ 82 w 199"/>
                  <a:gd name="T3" fmla="*/ 32 h 49"/>
                  <a:gd name="T4" fmla="*/ 0 w 199"/>
                  <a:gd name="T5" fmla="*/ 2 h 49"/>
                  <a:gd name="T6" fmla="*/ 199 w 199"/>
                  <a:gd name="T7" fmla="*/ 3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157"/>
              <p:cNvSpPr>
                <a:spLocks noEditPoints="1"/>
              </p:cNvSpPr>
              <p:nvPr/>
            </p:nvSpPr>
            <p:spPr bwMode="auto">
              <a:xfrm>
                <a:off x="3168650" y="2200275"/>
                <a:ext cx="1123950" cy="588963"/>
              </a:xfrm>
              <a:custGeom>
                <a:avLst/>
                <a:gdLst>
                  <a:gd name="T0" fmla="*/ 1728 w 1740"/>
                  <a:gd name="T1" fmla="*/ 243 h 912"/>
                  <a:gd name="T2" fmla="*/ 1646 w 1740"/>
                  <a:gd name="T3" fmla="*/ 354 h 912"/>
                  <a:gd name="T4" fmla="*/ 1239 w 1740"/>
                  <a:gd name="T5" fmla="*/ 623 h 912"/>
                  <a:gd name="T6" fmla="*/ 1010 w 1740"/>
                  <a:gd name="T7" fmla="*/ 773 h 912"/>
                  <a:gd name="T8" fmla="*/ 718 w 1740"/>
                  <a:gd name="T9" fmla="*/ 776 h 912"/>
                  <a:gd name="T10" fmla="*/ 615 w 1740"/>
                  <a:gd name="T11" fmla="*/ 902 h 912"/>
                  <a:gd name="T12" fmla="*/ 624 w 1740"/>
                  <a:gd name="T13" fmla="*/ 820 h 912"/>
                  <a:gd name="T14" fmla="*/ 545 w 1740"/>
                  <a:gd name="T15" fmla="*/ 732 h 912"/>
                  <a:gd name="T16" fmla="*/ 9 w 1740"/>
                  <a:gd name="T17" fmla="*/ 594 h 912"/>
                  <a:gd name="T18" fmla="*/ 9 w 1740"/>
                  <a:gd name="T19" fmla="*/ 550 h 912"/>
                  <a:gd name="T20" fmla="*/ 114 w 1740"/>
                  <a:gd name="T21" fmla="*/ 497 h 912"/>
                  <a:gd name="T22" fmla="*/ 94 w 1740"/>
                  <a:gd name="T23" fmla="*/ 427 h 912"/>
                  <a:gd name="T24" fmla="*/ 47 w 1740"/>
                  <a:gd name="T25" fmla="*/ 374 h 912"/>
                  <a:gd name="T26" fmla="*/ 392 w 1740"/>
                  <a:gd name="T27" fmla="*/ 207 h 912"/>
                  <a:gd name="T28" fmla="*/ 641 w 1740"/>
                  <a:gd name="T29" fmla="*/ 96 h 912"/>
                  <a:gd name="T30" fmla="*/ 741 w 1740"/>
                  <a:gd name="T31" fmla="*/ 46 h 912"/>
                  <a:gd name="T32" fmla="*/ 975 w 1740"/>
                  <a:gd name="T33" fmla="*/ 20 h 912"/>
                  <a:gd name="T34" fmla="*/ 1388 w 1740"/>
                  <a:gd name="T35" fmla="*/ 67 h 912"/>
                  <a:gd name="T36" fmla="*/ 1614 w 1740"/>
                  <a:gd name="T37" fmla="*/ 114 h 912"/>
                  <a:gd name="T38" fmla="*/ 873 w 1740"/>
                  <a:gd name="T39" fmla="*/ 38 h 912"/>
                  <a:gd name="T40" fmla="*/ 662 w 1740"/>
                  <a:gd name="T41" fmla="*/ 114 h 912"/>
                  <a:gd name="T42" fmla="*/ 501 w 1740"/>
                  <a:gd name="T43" fmla="*/ 184 h 912"/>
                  <a:gd name="T44" fmla="*/ 234 w 1740"/>
                  <a:gd name="T45" fmla="*/ 404 h 912"/>
                  <a:gd name="T46" fmla="*/ 498 w 1740"/>
                  <a:gd name="T47" fmla="*/ 448 h 912"/>
                  <a:gd name="T48" fmla="*/ 972 w 1740"/>
                  <a:gd name="T49" fmla="*/ 582 h 912"/>
                  <a:gd name="T50" fmla="*/ 914 w 1740"/>
                  <a:gd name="T51" fmla="*/ 743 h 912"/>
                  <a:gd name="T52" fmla="*/ 750 w 1740"/>
                  <a:gd name="T53" fmla="*/ 755 h 912"/>
                  <a:gd name="T54" fmla="*/ 978 w 1740"/>
                  <a:gd name="T55" fmla="*/ 758 h 912"/>
                  <a:gd name="T56" fmla="*/ 970 w 1740"/>
                  <a:gd name="T57" fmla="*/ 506 h 912"/>
                  <a:gd name="T58" fmla="*/ 618 w 1740"/>
                  <a:gd name="T59" fmla="*/ 433 h 912"/>
                  <a:gd name="T60" fmla="*/ 993 w 1740"/>
                  <a:gd name="T61" fmla="*/ 494 h 912"/>
                  <a:gd name="T62" fmla="*/ 1057 w 1740"/>
                  <a:gd name="T63" fmla="*/ 64 h 912"/>
                  <a:gd name="T64" fmla="*/ 1034 w 1740"/>
                  <a:gd name="T65" fmla="*/ 720 h 912"/>
                  <a:gd name="T66" fmla="*/ 1681 w 1740"/>
                  <a:gd name="T67" fmla="*/ 289 h 912"/>
                  <a:gd name="T68" fmla="*/ 1582 w 1740"/>
                  <a:gd name="T69" fmla="*/ 178 h 912"/>
                  <a:gd name="T70" fmla="*/ 1268 w 1740"/>
                  <a:gd name="T71" fmla="*/ 377 h 912"/>
                  <a:gd name="T72" fmla="*/ 1131 w 1740"/>
                  <a:gd name="T73" fmla="*/ 453 h 912"/>
                  <a:gd name="T74" fmla="*/ 1034 w 1740"/>
                  <a:gd name="T75" fmla="*/ 717 h 912"/>
                  <a:gd name="T76" fmla="*/ 337 w 1740"/>
                  <a:gd name="T77" fmla="*/ 486 h 912"/>
                  <a:gd name="T78" fmla="*/ 135 w 1740"/>
                  <a:gd name="T79" fmla="*/ 480 h 912"/>
                  <a:gd name="T80" fmla="*/ 193 w 1740"/>
                  <a:gd name="T81" fmla="*/ 515 h 912"/>
                  <a:gd name="T82" fmla="*/ 164 w 1740"/>
                  <a:gd name="T83" fmla="*/ 530 h 912"/>
                  <a:gd name="T84" fmla="*/ 164 w 1740"/>
                  <a:gd name="T85" fmla="*/ 544 h 912"/>
                  <a:gd name="T86" fmla="*/ 592 w 1740"/>
                  <a:gd name="T87" fmla="*/ 574 h 912"/>
                  <a:gd name="T88" fmla="*/ 665 w 1740"/>
                  <a:gd name="T89" fmla="*/ 568 h 912"/>
                  <a:gd name="T90" fmla="*/ 785 w 1740"/>
                  <a:gd name="T91" fmla="*/ 585 h 912"/>
                  <a:gd name="T92" fmla="*/ 797 w 1740"/>
                  <a:gd name="T93" fmla="*/ 609 h 912"/>
                  <a:gd name="T94" fmla="*/ 946 w 1740"/>
                  <a:gd name="T95" fmla="*/ 688 h 912"/>
                  <a:gd name="T96" fmla="*/ 964 w 1740"/>
                  <a:gd name="T97" fmla="*/ 650 h 912"/>
                  <a:gd name="T98" fmla="*/ 961 w 1740"/>
                  <a:gd name="T99" fmla="*/ 626 h 912"/>
                  <a:gd name="T100" fmla="*/ 108 w 1740"/>
                  <a:gd name="T101" fmla="*/ 410 h 912"/>
                  <a:gd name="T102" fmla="*/ 299 w 1740"/>
                  <a:gd name="T103" fmla="*/ 606 h 912"/>
                  <a:gd name="T104" fmla="*/ 29 w 1740"/>
                  <a:gd name="T105" fmla="*/ 576 h 912"/>
                  <a:gd name="T106" fmla="*/ 554 w 1740"/>
                  <a:gd name="T107" fmla="*/ 667 h 912"/>
                  <a:gd name="T108" fmla="*/ 586 w 1740"/>
                  <a:gd name="T109" fmla="*/ 612 h 912"/>
                  <a:gd name="T110" fmla="*/ 568 w 1740"/>
                  <a:gd name="T111" fmla="*/ 732 h 912"/>
                  <a:gd name="T112" fmla="*/ 521 w 1740"/>
                  <a:gd name="T113" fmla="*/ 840 h 912"/>
                  <a:gd name="T114" fmla="*/ 633 w 1740"/>
                  <a:gd name="T115" fmla="*/ 746 h 912"/>
                  <a:gd name="T116" fmla="*/ 677 w 1740"/>
                  <a:gd name="T117" fmla="*/ 837 h 912"/>
                  <a:gd name="T118" fmla="*/ 764 w 1740"/>
                  <a:gd name="T119" fmla="*/ 603 h 912"/>
                  <a:gd name="T120" fmla="*/ 586 w 1740"/>
                  <a:gd name="T121" fmla="*/ 612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7" name="Freeform 158"/>
            <p:cNvSpPr>
              <a:spLocks noEditPoints="1"/>
            </p:cNvSpPr>
            <p:nvPr userDrawn="1"/>
          </p:nvSpPr>
          <p:spPr bwMode="auto">
            <a:xfrm>
              <a:off x="7825074" y="4611800"/>
              <a:ext cx="561230" cy="638969"/>
            </a:xfrm>
            <a:custGeom>
              <a:avLst/>
              <a:gdLst>
                <a:gd name="T0" fmla="*/ 409 w 726"/>
                <a:gd name="T1" fmla="*/ 256 h 826"/>
                <a:gd name="T2" fmla="*/ 717 w 726"/>
                <a:gd name="T3" fmla="*/ 156 h 826"/>
                <a:gd name="T4" fmla="*/ 667 w 726"/>
                <a:gd name="T5" fmla="*/ 437 h 826"/>
                <a:gd name="T6" fmla="*/ 578 w 726"/>
                <a:gd name="T7" fmla="*/ 755 h 826"/>
                <a:gd name="T8" fmla="*/ 292 w 726"/>
                <a:gd name="T9" fmla="*/ 756 h 826"/>
                <a:gd name="T10" fmla="*/ 93 w 726"/>
                <a:gd name="T11" fmla="*/ 811 h 826"/>
                <a:gd name="T12" fmla="*/ 63 w 726"/>
                <a:gd name="T13" fmla="*/ 733 h 826"/>
                <a:gd name="T14" fmla="*/ 147 w 726"/>
                <a:gd name="T15" fmla="*/ 427 h 826"/>
                <a:gd name="T16" fmla="*/ 88 w 726"/>
                <a:gd name="T17" fmla="*/ 211 h 826"/>
                <a:gd name="T18" fmla="*/ 312 w 726"/>
                <a:gd name="T19" fmla="*/ 82 h 826"/>
                <a:gd name="T20" fmla="*/ 301 w 726"/>
                <a:gd name="T21" fmla="*/ 321 h 826"/>
                <a:gd name="T22" fmla="*/ 63 w 726"/>
                <a:gd name="T23" fmla="*/ 632 h 826"/>
                <a:gd name="T24" fmla="*/ 26 w 726"/>
                <a:gd name="T25" fmla="*/ 494 h 826"/>
                <a:gd name="T26" fmla="*/ 167 w 726"/>
                <a:gd name="T27" fmla="*/ 598 h 826"/>
                <a:gd name="T28" fmla="*/ 361 w 726"/>
                <a:gd name="T29" fmla="*/ 469 h 826"/>
                <a:gd name="T30" fmla="*/ 371 w 726"/>
                <a:gd name="T31" fmla="*/ 455 h 826"/>
                <a:gd name="T32" fmla="*/ 23 w 726"/>
                <a:gd name="T33" fmla="*/ 473 h 826"/>
                <a:gd name="T34" fmla="*/ 65 w 726"/>
                <a:gd name="T35" fmla="*/ 791 h 826"/>
                <a:gd name="T36" fmla="*/ 100 w 726"/>
                <a:gd name="T37" fmla="*/ 686 h 826"/>
                <a:gd name="T38" fmla="*/ 53 w 726"/>
                <a:gd name="T39" fmla="*/ 495 h 826"/>
                <a:gd name="T40" fmla="*/ 244 w 726"/>
                <a:gd name="T41" fmla="*/ 223 h 826"/>
                <a:gd name="T42" fmla="*/ 166 w 726"/>
                <a:gd name="T43" fmla="*/ 41 h 826"/>
                <a:gd name="T44" fmla="*/ 115 w 726"/>
                <a:gd name="T45" fmla="*/ 231 h 826"/>
                <a:gd name="T46" fmla="*/ 56 w 726"/>
                <a:gd name="T47" fmla="*/ 150 h 826"/>
                <a:gd name="T48" fmla="*/ 67 w 726"/>
                <a:gd name="T49" fmla="*/ 92 h 826"/>
                <a:gd name="T50" fmla="*/ 225 w 726"/>
                <a:gd name="T51" fmla="*/ 181 h 826"/>
                <a:gd name="T52" fmla="*/ 286 w 726"/>
                <a:gd name="T53" fmla="*/ 338 h 826"/>
                <a:gd name="T54" fmla="*/ 110 w 726"/>
                <a:gd name="T55" fmla="*/ 791 h 826"/>
                <a:gd name="T56" fmla="*/ 195 w 726"/>
                <a:gd name="T57" fmla="*/ 381 h 826"/>
                <a:gd name="T58" fmla="*/ 209 w 726"/>
                <a:gd name="T59" fmla="*/ 171 h 826"/>
                <a:gd name="T60" fmla="*/ 225 w 726"/>
                <a:gd name="T61" fmla="*/ 749 h 826"/>
                <a:gd name="T62" fmla="*/ 219 w 726"/>
                <a:gd name="T63" fmla="*/ 786 h 826"/>
                <a:gd name="T64" fmla="*/ 358 w 726"/>
                <a:gd name="T65" fmla="*/ 573 h 826"/>
                <a:gd name="T66" fmla="*/ 486 w 726"/>
                <a:gd name="T67" fmla="*/ 131 h 826"/>
                <a:gd name="T68" fmla="*/ 538 w 726"/>
                <a:gd name="T69" fmla="*/ 317 h 826"/>
                <a:gd name="T70" fmla="*/ 523 w 726"/>
                <a:gd name="T71" fmla="*/ 557 h 826"/>
                <a:gd name="T72" fmla="*/ 570 w 726"/>
                <a:gd name="T73" fmla="*/ 282 h 826"/>
                <a:gd name="T74" fmla="*/ 512 w 726"/>
                <a:gd name="T75" fmla="*/ 91 h 826"/>
                <a:gd name="T76" fmla="*/ 389 w 726"/>
                <a:gd name="T77" fmla="*/ 212 h 826"/>
                <a:gd name="T78" fmla="*/ 262 w 726"/>
                <a:gd name="T79" fmla="*/ 740 h 826"/>
                <a:gd name="T80" fmla="*/ 496 w 726"/>
                <a:gd name="T81" fmla="*/ 456 h 826"/>
                <a:gd name="T82" fmla="*/ 446 w 726"/>
                <a:gd name="T83" fmla="*/ 402 h 826"/>
                <a:gd name="T84" fmla="*/ 528 w 726"/>
                <a:gd name="T85" fmla="*/ 296 h 826"/>
                <a:gd name="T86" fmla="*/ 438 w 726"/>
                <a:gd name="T87" fmla="*/ 189 h 826"/>
                <a:gd name="T88" fmla="*/ 491 w 726"/>
                <a:gd name="T89" fmla="*/ 301 h 826"/>
                <a:gd name="T90" fmla="*/ 498 w 726"/>
                <a:gd name="T91" fmla="*/ 709 h 826"/>
                <a:gd name="T92" fmla="*/ 567 w 726"/>
                <a:gd name="T93" fmla="*/ 678 h 826"/>
                <a:gd name="T94" fmla="*/ 616 w 726"/>
                <a:gd name="T95" fmla="*/ 442 h 826"/>
                <a:gd name="T96" fmla="*/ 559 w 726"/>
                <a:gd name="T97" fmla="*/ 421 h 826"/>
                <a:gd name="T98" fmla="*/ 545 w 726"/>
                <a:gd name="T99" fmla="*/ 745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69"/>
            <p:cNvSpPr>
              <a:spLocks noEditPoints="1"/>
            </p:cNvSpPr>
            <p:nvPr userDrawn="1"/>
          </p:nvSpPr>
          <p:spPr bwMode="auto">
            <a:xfrm>
              <a:off x="-98531" y="4273243"/>
              <a:ext cx="1543220" cy="1095261"/>
            </a:xfrm>
            <a:custGeom>
              <a:avLst/>
              <a:gdLst>
                <a:gd name="T0" fmla="*/ 1219 w 1692"/>
                <a:gd name="T1" fmla="*/ 7 h 1199"/>
                <a:gd name="T2" fmla="*/ 1405 w 1692"/>
                <a:gd name="T3" fmla="*/ 349 h 1199"/>
                <a:gd name="T4" fmla="*/ 1573 w 1692"/>
                <a:gd name="T5" fmla="*/ 705 h 1199"/>
                <a:gd name="T6" fmla="*/ 1692 w 1692"/>
                <a:gd name="T7" fmla="*/ 806 h 1199"/>
                <a:gd name="T8" fmla="*/ 1442 w 1692"/>
                <a:gd name="T9" fmla="*/ 1199 h 1199"/>
                <a:gd name="T10" fmla="*/ 746 w 1692"/>
                <a:gd name="T11" fmla="*/ 1179 h 1199"/>
                <a:gd name="T12" fmla="*/ 197 w 1692"/>
                <a:gd name="T13" fmla="*/ 1153 h 1199"/>
                <a:gd name="T14" fmla="*/ 59 w 1692"/>
                <a:gd name="T15" fmla="*/ 1084 h 1199"/>
                <a:gd name="T16" fmla="*/ 91 w 1692"/>
                <a:gd name="T17" fmla="*/ 871 h 1199"/>
                <a:gd name="T18" fmla="*/ 411 w 1692"/>
                <a:gd name="T19" fmla="*/ 602 h 1199"/>
                <a:gd name="T20" fmla="*/ 962 w 1692"/>
                <a:gd name="T21" fmla="*/ 666 h 1199"/>
                <a:gd name="T22" fmla="*/ 1006 w 1692"/>
                <a:gd name="T23" fmla="*/ 225 h 1199"/>
                <a:gd name="T24" fmla="*/ 1173 w 1692"/>
                <a:gd name="T25" fmla="*/ 280 h 1199"/>
                <a:gd name="T26" fmla="*/ 1479 w 1692"/>
                <a:gd name="T27" fmla="*/ 1071 h 1199"/>
                <a:gd name="T28" fmla="*/ 1277 w 1692"/>
                <a:gd name="T29" fmla="*/ 1137 h 1199"/>
                <a:gd name="T30" fmla="*/ 1238 w 1692"/>
                <a:gd name="T31" fmla="*/ 1169 h 1199"/>
                <a:gd name="T32" fmla="*/ 1506 w 1692"/>
                <a:gd name="T33" fmla="*/ 1073 h 1199"/>
                <a:gd name="T34" fmla="*/ 1164 w 1692"/>
                <a:gd name="T35" fmla="*/ 113 h 1199"/>
                <a:gd name="T36" fmla="*/ 1224 w 1692"/>
                <a:gd name="T37" fmla="*/ 223 h 1199"/>
                <a:gd name="T38" fmla="*/ 1192 w 1692"/>
                <a:gd name="T39" fmla="*/ 81 h 1199"/>
                <a:gd name="T40" fmla="*/ 1274 w 1692"/>
                <a:gd name="T41" fmla="*/ 189 h 1199"/>
                <a:gd name="T42" fmla="*/ 1201 w 1692"/>
                <a:gd name="T43" fmla="*/ 35 h 1199"/>
                <a:gd name="T44" fmla="*/ 1040 w 1692"/>
                <a:gd name="T45" fmla="*/ 214 h 1199"/>
                <a:gd name="T46" fmla="*/ 1054 w 1692"/>
                <a:gd name="T47" fmla="*/ 177 h 1199"/>
                <a:gd name="T48" fmla="*/ 1323 w 1692"/>
                <a:gd name="T49" fmla="*/ 326 h 1199"/>
                <a:gd name="T50" fmla="*/ 1146 w 1692"/>
                <a:gd name="T51" fmla="*/ 359 h 1199"/>
                <a:gd name="T52" fmla="*/ 1003 w 1692"/>
                <a:gd name="T53" fmla="*/ 664 h 1199"/>
                <a:gd name="T54" fmla="*/ 1196 w 1692"/>
                <a:gd name="T55" fmla="*/ 352 h 1199"/>
                <a:gd name="T56" fmla="*/ 1495 w 1692"/>
                <a:gd name="T57" fmla="*/ 618 h 1199"/>
                <a:gd name="T58" fmla="*/ 875 w 1692"/>
                <a:gd name="T59" fmla="*/ 857 h 1199"/>
                <a:gd name="T60" fmla="*/ 1350 w 1692"/>
                <a:gd name="T61" fmla="*/ 997 h 1199"/>
                <a:gd name="T62" fmla="*/ 654 w 1692"/>
                <a:gd name="T63" fmla="*/ 623 h 1199"/>
                <a:gd name="T64" fmla="*/ 273 w 1692"/>
                <a:gd name="T65" fmla="*/ 602 h 1199"/>
                <a:gd name="T66" fmla="*/ 135 w 1692"/>
                <a:gd name="T67" fmla="*/ 834 h 1199"/>
                <a:gd name="T68" fmla="*/ 144 w 1692"/>
                <a:gd name="T69" fmla="*/ 960 h 1199"/>
                <a:gd name="T70" fmla="*/ 914 w 1692"/>
                <a:gd name="T71" fmla="*/ 772 h 1199"/>
                <a:gd name="T72" fmla="*/ 1405 w 1692"/>
                <a:gd name="T73" fmla="*/ 1032 h 1199"/>
                <a:gd name="T74" fmla="*/ 1578 w 1692"/>
                <a:gd name="T75" fmla="*/ 800 h 1199"/>
                <a:gd name="T76" fmla="*/ 1437 w 1692"/>
                <a:gd name="T77" fmla="*/ 1075 h 1199"/>
                <a:gd name="T78" fmla="*/ 1578 w 1692"/>
                <a:gd name="T79" fmla="*/ 800 h 1199"/>
                <a:gd name="T80" fmla="*/ 133 w 1692"/>
                <a:gd name="T81" fmla="*/ 970 h 1199"/>
                <a:gd name="T82" fmla="*/ 1235 w 1692"/>
                <a:gd name="T83" fmla="*/ 993 h 1199"/>
                <a:gd name="T84" fmla="*/ 1235 w 1692"/>
                <a:gd name="T85" fmla="*/ 993 h 1199"/>
                <a:gd name="T86" fmla="*/ 165 w 1692"/>
                <a:gd name="T87" fmla="*/ 1068 h 1199"/>
                <a:gd name="T88" fmla="*/ 512 w 1692"/>
                <a:gd name="T89" fmla="*/ 1091 h 1199"/>
                <a:gd name="T90" fmla="*/ 452 w 1692"/>
                <a:gd name="T91" fmla="*/ 1041 h 1199"/>
                <a:gd name="T92" fmla="*/ 1224 w 1692"/>
                <a:gd name="T93" fmla="*/ 1029 h 1199"/>
                <a:gd name="T94" fmla="*/ 951 w 1692"/>
                <a:gd name="T95" fmla="*/ 1043 h 1199"/>
                <a:gd name="T96" fmla="*/ 1412 w 1692"/>
                <a:gd name="T97" fmla="*/ 1119 h 1199"/>
                <a:gd name="T98" fmla="*/ 1410 w 1692"/>
                <a:gd name="T99" fmla="*/ 1068 h 1199"/>
                <a:gd name="T100" fmla="*/ 755 w 1692"/>
                <a:gd name="T101" fmla="*/ 1073 h 1199"/>
                <a:gd name="T102" fmla="*/ 682 w 1692"/>
                <a:gd name="T103" fmla="*/ 1100 h 1199"/>
                <a:gd name="T104" fmla="*/ 553 w 1692"/>
                <a:gd name="T105" fmla="*/ 1096 h 1199"/>
                <a:gd name="T106" fmla="*/ 319 w 1692"/>
                <a:gd name="T107" fmla="*/ 1112 h 1199"/>
                <a:gd name="T108" fmla="*/ 362 w 1692"/>
                <a:gd name="T109" fmla="*/ 1140 h 1199"/>
                <a:gd name="T110" fmla="*/ 712 w 1692"/>
                <a:gd name="T111" fmla="*/ 1126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29" name="组合 28"/>
            <p:cNvGrpSpPr/>
            <p:nvPr userDrawn="1"/>
          </p:nvGrpSpPr>
          <p:grpSpPr>
            <a:xfrm>
              <a:off x="5151970" y="2796583"/>
              <a:ext cx="1079500" cy="1274763"/>
              <a:chOff x="3279775" y="2938463"/>
              <a:chExt cx="1079500" cy="1274763"/>
            </a:xfrm>
            <a:grpFill/>
          </p:grpSpPr>
          <p:sp>
            <p:nvSpPr>
              <p:cNvPr id="171" name="Freeform 167"/>
              <p:cNvSpPr>
                <a:spLocks noEditPoints="1"/>
              </p:cNvSpPr>
              <p:nvPr/>
            </p:nvSpPr>
            <p:spPr bwMode="auto">
              <a:xfrm>
                <a:off x="3319463" y="3351213"/>
                <a:ext cx="80963" cy="80963"/>
              </a:xfrm>
              <a:custGeom>
                <a:avLst/>
                <a:gdLst>
                  <a:gd name="T0" fmla="*/ 15 w 125"/>
                  <a:gd name="T1" fmla="*/ 20 h 126"/>
                  <a:gd name="T2" fmla="*/ 31 w 125"/>
                  <a:gd name="T3" fmla="*/ 11 h 126"/>
                  <a:gd name="T4" fmla="*/ 121 w 125"/>
                  <a:gd name="T5" fmla="*/ 66 h 126"/>
                  <a:gd name="T6" fmla="*/ 22 w 125"/>
                  <a:gd name="T7" fmla="*/ 96 h 126"/>
                  <a:gd name="T8" fmla="*/ 15 w 125"/>
                  <a:gd name="T9" fmla="*/ 20 h 126"/>
                  <a:gd name="T10" fmla="*/ 59 w 125"/>
                  <a:gd name="T11" fmla="*/ 89 h 126"/>
                  <a:gd name="T12" fmla="*/ 52 w 125"/>
                  <a:gd name="T13" fmla="*/ 33 h 126"/>
                  <a:gd name="T14" fmla="*/ 59 w 125"/>
                  <a:gd name="T15" fmla="*/ 8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168"/>
              <p:cNvSpPr>
                <a:spLocks noEditPoints="1"/>
              </p:cNvSpPr>
              <p:nvPr/>
            </p:nvSpPr>
            <p:spPr bwMode="auto">
              <a:xfrm>
                <a:off x="3279775" y="2938463"/>
                <a:ext cx="1079500" cy="1274763"/>
              </a:xfrm>
              <a:custGeom>
                <a:avLst/>
                <a:gdLst>
                  <a:gd name="T0" fmla="*/ 135 w 1672"/>
                  <a:gd name="T1" fmla="*/ 1706 h 1974"/>
                  <a:gd name="T2" fmla="*/ 50 w 1672"/>
                  <a:gd name="T3" fmla="*/ 803 h 1974"/>
                  <a:gd name="T4" fmla="*/ 162 w 1672"/>
                  <a:gd name="T5" fmla="*/ 588 h 1974"/>
                  <a:gd name="T6" fmla="*/ 1444 w 1672"/>
                  <a:gd name="T7" fmla="*/ 259 h 1974"/>
                  <a:gd name="T8" fmla="*/ 1329 w 1672"/>
                  <a:gd name="T9" fmla="*/ 783 h 1974"/>
                  <a:gd name="T10" fmla="*/ 785 w 1672"/>
                  <a:gd name="T11" fmla="*/ 826 h 1974"/>
                  <a:gd name="T12" fmla="*/ 231 w 1672"/>
                  <a:gd name="T13" fmla="*/ 780 h 1974"/>
                  <a:gd name="T14" fmla="*/ 720 w 1672"/>
                  <a:gd name="T15" fmla="*/ 1619 h 1974"/>
                  <a:gd name="T16" fmla="*/ 617 w 1672"/>
                  <a:gd name="T17" fmla="*/ 964 h 1974"/>
                  <a:gd name="T18" fmla="*/ 893 w 1672"/>
                  <a:gd name="T19" fmla="*/ 1068 h 1974"/>
                  <a:gd name="T20" fmla="*/ 1237 w 1672"/>
                  <a:gd name="T21" fmla="*/ 1038 h 1974"/>
                  <a:gd name="T22" fmla="*/ 909 w 1672"/>
                  <a:gd name="T23" fmla="*/ 1715 h 1974"/>
                  <a:gd name="T24" fmla="*/ 194 w 1672"/>
                  <a:gd name="T25" fmla="*/ 636 h 1974"/>
                  <a:gd name="T26" fmla="*/ 1118 w 1672"/>
                  <a:gd name="T27" fmla="*/ 34 h 1974"/>
                  <a:gd name="T28" fmla="*/ 1324 w 1672"/>
                  <a:gd name="T29" fmla="*/ 248 h 1974"/>
                  <a:gd name="T30" fmla="*/ 814 w 1672"/>
                  <a:gd name="T31" fmla="*/ 613 h 1974"/>
                  <a:gd name="T32" fmla="*/ 817 w 1672"/>
                  <a:gd name="T33" fmla="*/ 404 h 1974"/>
                  <a:gd name="T34" fmla="*/ 594 w 1672"/>
                  <a:gd name="T35" fmla="*/ 404 h 1974"/>
                  <a:gd name="T36" fmla="*/ 789 w 1672"/>
                  <a:gd name="T37" fmla="*/ 342 h 1974"/>
                  <a:gd name="T38" fmla="*/ 785 w 1672"/>
                  <a:gd name="T39" fmla="*/ 362 h 1974"/>
                  <a:gd name="T40" fmla="*/ 812 w 1672"/>
                  <a:gd name="T41" fmla="*/ 429 h 1974"/>
                  <a:gd name="T42" fmla="*/ 1572 w 1672"/>
                  <a:gd name="T43" fmla="*/ 604 h 1974"/>
                  <a:gd name="T44" fmla="*/ 259 w 1672"/>
                  <a:gd name="T45" fmla="*/ 702 h 1974"/>
                  <a:gd name="T46" fmla="*/ 1352 w 1672"/>
                  <a:gd name="T47" fmla="*/ 606 h 1974"/>
                  <a:gd name="T48" fmla="*/ 1306 w 1672"/>
                  <a:gd name="T49" fmla="*/ 723 h 1974"/>
                  <a:gd name="T50" fmla="*/ 1099 w 1672"/>
                  <a:gd name="T51" fmla="*/ 560 h 1974"/>
                  <a:gd name="T52" fmla="*/ 1384 w 1672"/>
                  <a:gd name="T53" fmla="*/ 769 h 1974"/>
                  <a:gd name="T54" fmla="*/ 1283 w 1672"/>
                  <a:gd name="T55" fmla="*/ 617 h 1974"/>
                  <a:gd name="T56" fmla="*/ 1184 w 1672"/>
                  <a:gd name="T57" fmla="*/ 576 h 1974"/>
                  <a:gd name="T58" fmla="*/ 589 w 1672"/>
                  <a:gd name="T59" fmla="*/ 1559 h 1974"/>
                  <a:gd name="T60" fmla="*/ 213 w 1672"/>
                  <a:gd name="T61" fmla="*/ 801 h 1974"/>
                  <a:gd name="T62" fmla="*/ 589 w 1672"/>
                  <a:gd name="T63" fmla="*/ 1559 h 1974"/>
                  <a:gd name="T64" fmla="*/ 449 w 1672"/>
                  <a:gd name="T65" fmla="*/ 1520 h 1974"/>
                  <a:gd name="T66" fmla="*/ 82 w 1672"/>
                  <a:gd name="T67" fmla="*/ 817 h 1974"/>
                  <a:gd name="T68" fmla="*/ 511 w 1672"/>
                  <a:gd name="T69" fmla="*/ 1506 h 1974"/>
                  <a:gd name="T70" fmla="*/ 911 w 1672"/>
                  <a:gd name="T71" fmla="*/ 1336 h 1974"/>
                  <a:gd name="T72" fmla="*/ 879 w 1672"/>
                  <a:gd name="T73" fmla="*/ 1240 h 1974"/>
                  <a:gd name="T74" fmla="*/ 835 w 1672"/>
                  <a:gd name="T75" fmla="*/ 1155 h 1974"/>
                  <a:gd name="T76" fmla="*/ 791 w 1672"/>
                  <a:gd name="T77" fmla="*/ 1070 h 1974"/>
                  <a:gd name="T78" fmla="*/ 766 w 1672"/>
                  <a:gd name="T79" fmla="*/ 1024 h 1974"/>
                  <a:gd name="T80" fmla="*/ 681 w 1672"/>
                  <a:gd name="T81" fmla="*/ 992 h 1974"/>
                  <a:gd name="T82" fmla="*/ 1170 w 1672"/>
                  <a:gd name="T83" fmla="*/ 996 h 1974"/>
                  <a:gd name="T84" fmla="*/ 968 w 1672"/>
                  <a:gd name="T85" fmla="*/ 1049 h 1974"/>
                  <a:gd name="T86" fmla="*/ 1152 w 1672"/>
                  <a:gd name="T87" fmla="*/ 1148 h 1974"/>
                  <a:gd name="T88" fmla="*/ 1159 w 1672"/>
                  <a:gd name="T89" fmla="*/ 1196 h 1974"/>
                  <a:gd name="T90" fmla="*/ 1021 w 1672"/>
                  <a:gd name="T91" fmla="*/ 1086 h 1974"/>
                  <a:gd name="T92" fmla="*/ 1143 w 1672"/>
                  <a:gd name="T93" fmla="*/ 1176 h 1974"/>
                  <a:gd name="T94" fmla="*/ 803 w 1672"/>
                  <a:gd name="T95" fmla="*/ 1437 h 1974"/>
                  <a:gd name="T96" fmla="*/ 1067 w 1672"/>
                  <a:gd name="T97" fmla="*/ 1453 h 1974"/>
                  <a:gd name="T98" fmla="*/ 1042 w 1672"/>
                  <a:gd name="T99" fmla="*/ 1453 h 1974"/>
                  <a:gd name="T100" fmla="*/ 973 w 1672"/>
                  <a:gd name="T101" fmla="*/ 1470 h 1974"/>
                  <a:gd name="T102" fmla="*/ 913 w 1672"/>
                  <a:gd name="T103" fmla="*/ 1472 h 1974"/>
                  <a:gd name="T104" fmla="*/ 936 w 1672"/>
                  <a:gd name="T105" fmla="*/ 1470 h 1974"/>
                  <a:gd name="T106" fmla="*/ 948 w 1672"/>
                  <a:gd name="T107" fmla="*/ 1692 h 1974"/>
                  <a:gd name="T108" fmla="*/ 403 w 1672"/>
                  <a:gd name="T109" fmla="*/ 1552 h 1974"/>
                  <a:gd name="T110" fmla="*/ 525 w 1672"/>
                  <a:gd name="T111" fmla="*/ 1532 h 1974"/>
                  <a:gd name="T112" fmla="*/ 500 w 1672"/>
                  <a:gd name="T113" fmla="*/ 1715 h 1974"/>
                  <a:gd name="T114" fmla="*/ 84 w 1672"/>
                  <a:gd name="T115" fmla="*/ 1773 h 1974"/>
                  <a:gd name="T116" fmla="*/ 975 w 1672"/>
                  <a:gd name="T117" fmla="*/ 1823 h 1974"/>
                  <a:gd name="T118" fmla="*/ 311 w 1672"/>
                  <a:gd name="T119" fmla="*/ 1644 h 1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170"/>
              <p:cNvSpPr/>
              <p:nvPr/>
            </p:nvSpPr>
            <p:spPr bwMode="auto">
              <a:xfrm>
                <a:off x="3695700" y="3516313"/>
                <a:ext cx="44450" cy="44450"/>
              </a:xfrm>
              <a:custGeom>
                <a:avLst/>
                <a:gdLst>
                  <a:gd name="T0" fmla="*/ 35 w 68"/>
                  <a:gd name="T1" fmla="*/ 4 h 69"/>
                  <a:gd name="T2" fmla="*/ 3 w 68"/>
                  <a:gd name="T3" fmla="*/ 31 h 69"/>
                  <a:gd name="T4" fmla="*/ 35 w 68"/>
                  <a:gd name="T5" fmla="*/ 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 userDrawn="1"/>
          </p:nvGrpSpPr>
          <p:grpSpPr>
            <a:xfrm>
              <a:off x="3608149" y="4066217"/>
              <a:ext cx="1007478" cy="1394389"/>
              <a:chOff x="7359650" y="1908175"/>
              <a:chExt cx="636588" cy="881063"/>
            </a:xfrm>
            <a:grpFill/>
          </p:grpSpPr>
          <p:sp>
            <p:nvSpPr>
              <p:cNvPr id="117" name="Freeform 171"/>
              <p:cNvSpPr>
                <a:spLocks noEditPoints="1"/>
              </p:cNvSpPr>
              <p:nvPr/>
            </p:nvSpPr>
            <p:spPr bwMode="auto">
              <a:xfrm>
                <a:off x="7359650" y="1908175"/>
                <a:ext cx="636588" cy="881063"/>
              </a:xfrm>
              <a:custGeom>
                <a:avLst/>
                <a:gdLst>
                  <a:gd name="T0" fmla="*/ 28 w 986"/>
                  <a:gd name="T1" fmla="*/ 1122 h 1361"/>
                  <a:gd name="T2" fmla="*/ 64 w 986"/>
                  <a:gd name="T3" fmla="*/ 783 h 1361"/>
                  <a:gd name="T4" fmla="*/ 80 w 986"/>
                  <a:gd name="T5" fmla="*/ 595 h 1361"/>
                  <a:gd name="T6" fmla="*/ 102 w 986"/>
                  <a:gd name="T7" fmla="*/ 403 h 1361"/>
                  <a:gd name="T8" fmla="*/ 147 w 986"/>
                  <a:gd name="T9" fmla="*/ 64 h 1361"/>
                  <a:gd name="T10" fmla="*/ 267 w 986"/>
                  <a:gd name="T11" fmla="*/ 5 h 1361"/>
                  <a:gd name="T12" fmla="*/ 351 w 986"/>
                  <a:gd name="T13" fmla="*/ 3 h 1361"/>
                  <a:gd name="T14" fmla="*/ 765 w 986"/>
                  <a:gd name="T15" fmla="*/ 42 h 1361"/>
                  <a:gd name="T16" fmla="*/ 922 w 986"/>
                  <a:gd name="T17" fmla="*/ 84 h 1361"/>
                  <a:gd name="T18" fmla="*/ 946 w 986"/>
                  <a:gd name="T19" fmla="*/ 407 h 1361"/>
                  <a:gd name="T20" fmla="*/ 900 w 986"/>
                  <a:gd name="T21" fmla="*/ 834 h 1361"/>
                  <a:gd name="T22" fmla="*/ 830 w 986"/>
                  <a:gd name="T23" fmla="*/ 1326 h 1361"/>
                  <a:gd name="T24" fmla="*/ 682 w 986"/>
                  <a:gd name="T25" fmla="*/ 1352 h 1361"/>
                  <a:gd name="T26" fmla="*/ 410 w 986"/>
                  <a:gd name="T27" fmla="*/ 1332 h 1361"/>
                  <a:gd name="T28" fmla="*/ 171 w 986"/>
                  <a:gd name="T29" fmla="*/ 1291 h 1361"/>
                  <a:gd name="T30" fmla="*/ 0 w 986"/>
                  <a:gd name="T31" fmla="*/ 1256 h 1361"/>
                  <a:gd name="T32" fmla="*/ 410 w 986"/>
                  <a:gd name="T33" fmla="*/ 1282 h 1361"/>
                  <a:gd name="T34" fmla="*/ 613 w 986"/>
                  <a:gd name="T35" fmla="*/ 1304 h 1361"/>
                  <a:gd name="T36" fmla="*/ 791 w 986"/>
                  <a:gd name="T37" fmla="*/ 1284 h 1361"/>
                  <a:gd name="T38" fmla="*/ 869 w 986"/>
                  <a:gd name="T39" fmla="*/ 684 h 1361"/>
                  <a:gd name="T40" fmla="*/ 914 w 986"/>
                  <a:gd name="T41" fmla="*/ 308 h 1361"/>
                  <a:gd name="T42" fmla="*/ 917 w 986"/>
                  <a:gd name="T43" fmla="*/ 112 h 1361"/>
                  <a:gd name="T44" fmla="*/ 582 w 986"/>
                  <a:gd name="T45" fmla="*/ 35 h 1361"/>
                  <a:gd name="T46" fmla="*/ 432 w 986"/>
                  <a:gd name="T47" fmla="*/ 17 h 1361"/>
                  <a:gd name="T48" fmla="*/ 197 w 986"/>
                  <a:gd name="T49" fmla="*/ 29 h 1361"/>
                  <a:gd name="T50" fmla="*/ 126 w 986"/>
                  <a:gd name="T51" fmla="*/ 309 h 1361"/>
                  <a:gd name="T52" fmla="*/ 98 w 986"/>
                  <a:gd name="T53" fmla="*/ 525 h 1361"/>
                  <a:gd name="T54" fmla="*/ 92 w 986"/>
                  <a:gd name="T55" fmla="*/ 627 h 1361"/>
                  <a:gd name="T56" fmla="*/ 78 w 986"/>
                  <a:gd name="T57" fmla="*/ 858 h 1361"/>
                  <a:gd name="T58" fmla="*/ 46 w 986"/>
                  <a:gd name="T59" fmla="*/ 1132 h 1361"/>
                  <a:gd name="T60" fmla="*/ 141 w 986"/>
                  <a:gd name="T61" fmla="*/ 1279 h 1361"/>
                  <a:gd name="T62" fmla="*/ 351 w 986"/>
                  <a:gd name="T63" fmla="*/ 1312 h 1361"/>
                  <a:gd name="T64" fmla="*/ 519 w 986"/>
                  <a:gd name="T65" fmla="*/ 1332 h 1361"/>
                  <a:gd name="T66" fmla="*/ 694 w 986"/>
                  <a:gd name="T67" fmla="*/ 1339 h 1361"/>
                  <a:gd name="T68" fmla="*/ 784 w 986"/>
                  <a:gd name="T69" fmla="*/ 1340 h 1361"/>
                  <a:gd name="T70" fmla="*/ 903 w 986"/>
                  <a:gd name="T71" fmla="*/ 701 h 1361"/>
                  <a:gd name="T72" fmla="*/ 947 w 986"/>
                  <a:gd name="T73" fmla="*/ 319 h 1361"/>
                  <a:gd name="T74" fmla="*/ 970 w 986"/>
                  <a:gd name="T75" fmla="*/ 189 h 1361"/>
                  <a:gd name="T76" fmla="*/ 942 w 986"/>
                  <a:gd name="T77" fmla="*/ 123 h 1361"/>
                  <a:gd name="T78" fmla="*/ 924 w 986"/>
                  <a:gd name="T79" fmla="*/ 323 h 1361"/>
                  <a:gd name="T80" fmla="*/ 877 w 986"/>
                  <a:gd name="T81" fmla="*/ 702 h 1361"/>
                  <a:gd name="T82" fmla="*/ 834 w 986"/>
                  <a:gd name="T83" fmla="*/ 1143 h 1361"/>
                  <a:gd name="T84" fmla="*/ 814 w 986"/>
                  <a:gd name="T85" fmla="*/ 1255 h 1361"/>
                  <a:gd name="T86" fmla="*/ 718 w 986"/>
                  <a:gd name="T87" fmla="*/ 1331 h 1361"/>
                  <a:gd name="T88" fmla="*/ 662 w 986"/>
                  <a:gd name="T89" fmla="*/ 1322 h 1361"/>
                  <a:gd name="T90" fmla="*/ 557 w 986"/>
                  <a:gd name="T91" fmla="*/ 1305 h 1361"/>
                  <a:gd name="T92" fmla="*/ 414 w 986"/>
                  <a:gd name="T93" fmla="*/ 1293 h 1361"/>
                  <a:gd name="T94" fmla="*/ 162 w 986"/>
                  <a:gd name="T95" fmla="*/ 1266 h 1361"/>
                  <a:gd name="T96" fmla="*/ 43 w 986"/>
                  <a:gd name="T97" fmla="*/ 1252 h 1361"/>
                  <a:gd name="T98" fmla="*/ 141 w 986"/>
                  <a:gd name="T99" fmla="*/ 1279 h 1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172"/>
              <p:cNvSpPr>
                <a:spLocks noEditPoints="1"/>
              </p:cNvSpPr>
              <p:nvPr/>
            </p:nvSpPr>
            <p:spPr bwMode="auto">
              <a:xfrm>
                <a:off x="7600950" y="1925638"/>
                <a:ext cx="217488" cy="60325"/>
              </a:xfrm>
              <a:custGeom>
                <a:avLst/>
                <a:gdLst>
                  <a:gd name="T0" fmla="*/ 320 w 336"/>
                  <a:gd name="T1" fmla="*/ 88 h 95"/>
                  <a:gd name="T2" fmla="*/ 224 w 336"/>
                  <a:gd name="T3" fmla="*/ 78 h 95"/>
                  <a:gd name="T4" fmla="*/ 121 w 336"/>
                  <a:gd name="T5" fmla="*/ 76 h 95"/>
                  <a:gd name="T6" fmla="*/ 64 w 336"/>
                  <a:gd name="T7" fmla="*/ 70 h 95"/>
                  <a:gd name="T8" fmla="*/ 33 w 336"/>
                  <a:gd name="T9" fmla="*/ 71 h 95"/>
                  <a:gd name="T10" fmla="*/ 8 w 336"/>
                  <a:gd name="T11" fmla="*/ 56 h 95"/>
                  <a:gd name="T12" fmla="*/ 4 w 336"/>
                  <a:gd name="T13" fmla="*/ 21 h 95"/>
                  <a:gd name="T14" fmla="*/ 82 w 336"/>
                  <a:gd name="T15" fmla="*/ 13 h 95"/>
                  <a:gd name="T16" fmla="*/ 191 w 336"/>
                  <a:gd name="T17" fmla="*/ 20 h 95"/>
                  <a:gd name="T18" fmla="*/ 274 w 336"/>
                  <a:gd name="T19" fmla="*/ 25 h 95"/>
                  <a:gd name="T20" fmla="*/ 333 w 336"/>
                  <a:gd name="T21" fmla="*/ 52 h 95"/>
                  <a:gd name="T22" fmla="*/ 334 w 336"/>
                  <a:gd name="T23" fmla="*/ 69 h 95"/>
                  <a:gd name="T24" fmla="*/ 320 w 336"/>
                  <a:gd name="T25" fmla="*/ 88 h 95"/>
                  <a:gd name="T26" fmla="*/ 19 w 336"/>
                  <a:gd name="T27" fmla="*/ 45 h 95"/>
                  <a:gd name="T28" fmla="*/ 33 w 336"/>
                  <a:gd name="T29" fmla="*/ 41 h 95"/>
                  <a:gd name="T30" fmla="*/ 35 w 336"/>
                  <a:gd name="T31" fmla="*/ 25 h 95"/>
                  <a:gd name="T32" fmla="*/ 19 w 336"/>
                  <a:gd name="T33" fmla="*/ 45 h 95"/>
                  <a:gd name="T34" fmla="*/ 50 w 336"/>
                  <a:gd name="T35" fmla="*/ 43 h 95"/>
                  <a:gd name="T36" fmla="*/ 54 w 336"/>
                  <a:gd name="T37" fmla="*/ 25 h 95"/>
                  <a:gd name="T38" fmla="*/ 43 w 336"/>
                  <a:gd name="T39" fmla="*/ 24 h 95"/>
                  <a:gd name="T40" fmla="*/ 50 w 336"/>
                  <a:gd name="T41" fmla="*/ 43 h 95"/>
                  <a:gd name="T42" fmla="*/ 64 w 336"/>
                  <a:gd name="T43" fmla="*/ 27 h 95"/>
                  <a:gd name="T44" fmla="*/ 65 w 336"/>
                  <a:gd name="T45" fmla="*/ 43 h 95"/>
                  <a:gd name="T46" fmla="*/ 81 w 336"/>
                  <a:gd name="T47" fmla="*/ 41 h 95"/>
                  <a:gd name="T48" fmla="*/ 79 w 336"/>
                  <a:gd name="T49" fmla="*/ 28 h 95"/>
                  <a:gd name="T50" fmla="*/ 64 w 336"/>
                  <a:gd name="T51" fmla="*/ 27 h 95"/>
                  <a:gd name="T52" fmla="*/ 89 w 336"/>
                  <a:gd name="T53" fmla="*/ 29 h 95"/>
                  <a:gd name="T54" fmla="*/ 92 w 336"/>
                  <a:gd name="T55" fmla="*/ 45 h 95"/>
                  <a:gd name="T56" fmla="*/ 113 w 336"/>
                  <a:gd name="T57" fmla="*/ 49 h 95"/>
                  <a:gd name="T58" fmla="*/ 116 w 336"/>
                  <a:gd name="T59" fmla="*/ 31 h 95"/>
                  <a:gd name="T60" fmla="*/ 89 w 336"/>
                  <a:gd name="T61" fmla="*/ 29 h 95"/>
                  <a:gd name="T62" fmla="*/ 189 w 336"/>
                  <a:gd name="T63" fmla="*/ 31 h 95"/>
                  <a:gd name="T64" fmla="*/ 190 w 336"/>
                  <a:gd name="T65" fmla="*/ 57 h 95"/>
                  <a:gd name="T66" fmla="*/ 205 w 336"/>
                  <a:gd name="T67" fmla="*/ 28 h 95"/>
                  <a:gd name="T68" fmla="*/ 189 w 336"/>
                  <a:gd name="T69" fmla="*/ 31 h 95"/>
                  <a:gd name="T70" fmla="*/ 218 w 336"/>
                  <a:gd name="T71" fmla="*/ 60 h 95"/>
                  <a:gd name="T72" fmla="*/ 236 w 336"/>
                  <a:gd name="T73" fmla="*/ 62 h 95"/>
                  <a:gd name="T74" fmla="*/ 232 w 336"/>
                  <a:gd name="T75" fmla="*/ 29 h 95"/>
                  <a:gd name="T76" fmla="*/ 212 w 336"/>
                  <a:gd name="T77" fmla="*/ 28 h 95"/>
                  <a:gd name="T78" fmla="*/ 218 w 336"/>
                  <a:gd name="T79" fmla="*/ 60 h 95"/>
                  <a:gd name="T80" fmla="*/ 156 w 336"/>
                  <a:gd name="T81" fmla="*/ 32 h 95"/>
                  <a:gd name="T82" fmla="*/ 161 w 336"/>
                  <a:gd name="T83" fmla="*/ 55 h 95"/>
                  <a:gd name="T84" fmla="*/ 176 w 336"/>
                  <a:gd name="T85" fmla="*/ 56 h 95"/>
                  <a:gd name="T86" fmla="*/ 179 w 336"/>
                  <a:gd name="T87" fmla="*/ 29 h 95"/>
                  <a:gd name="T88" fmla="*/ 156 w 336"/>
                  <a:gd name="T89" fmla="*/ 32 h 95"/>
                  <a:gd name="T90" fmla="*/ 252 w 336"/>
                  <a:gd name="T91" fmla="*/ 64 h 95"/>
                  <a:gd name="T92" fmla="*/ 264 w 336"/>
                  <a:gd name="T93" fmla="*/ 64 h 95"/>
                  <a:gd name="T94" fmla="*/ 273 w 336"/>
                  <a:gd name="T95" fmla="*/ 35 h 95"/>
                  <a:gd name="T96" fmla="*/ 240 w 336"/>
                  <a:gd name="T97" fmla="*/ 29 h 95"/>
                  <a:gd name="T98" fmla="*/ 252 w 336"/>
                  <a:gd name="T99" fmla="*/ 64 h 95"/>
                  <a:gd name="T100" fmla="*/ 126 w 336"/>
                  <a:gd name="T101" fmla="*/ 50 h 95"/>
                  <a:gd name="T102" fmla="*/ 149 w 336"/>
                  <a:gd name="T103" fmla="*/ 53 h 95"/>
                  <a:gd name="T104" fmla="*/ 148 w 336"/>
                  <a:gd name="T105" fmla="*/ 32 h 95"/>
                  <a:gd name="T106" fmla="*/ 126 w 336"/>
                  <a:gd name="T107" fmla="*/ 32 h 95"/>
                  <a:gd name="T108" fmla="*/ 126 w 336"/>
                  <a:gd name="T109" fmla="*/ 50 h 95"/>
                  <a:gd name="T110" fmla="*/ 281 w 336"/>
                  <a:gd name="T111" fmla="*/ 64 h 95"/>
                  <a:gd name="T112" fmla="*/ 295 w 336"/>
                  <a:gd name="T113" fmla="*/ 66 h 95"/>
                  <a:gd name="T114" fmla="*/ 299 w 336"/>
                  <a:gd name="T115" fmla="*/ 36 h 95"/>
                  <a:gd name="T116" fmla="*/ 281 w 336"/>
                  <a:gd name="T117" fmla="*/ 35 h 95"/>
                  <a:gd name="T118" fmla="*/ 281 w 336"/>
                  <a:gd name="T119" fmla="*/ 64 h 95"/>
                  <a:gd name="T120" fmla="*/ 310 w 336"/>
                  <a:gd name="T121" fmla="*/ 66 h 95"/>
                  <a:gd name="T122" fmla="*/ 305 w 336"/>
                  <a:gd name="T123" fmla="*/ 39 h 95"/>
                  <a:gd name="T124" fmla="*/ 310 w 336"/>
                  <a:gd name="T125" fmla="*/ 6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173"/>
              <p:cNvSpPr>
                <a:spLocks noEditPoints="1"/>
              </p:cNvSpPr>
              <p:nvPr/>
            </p:nvSpPr>
            <p:spPr bwMode="auto">
              <a:xfrm>
                <a:off x="7431088" y="2282825"/>
                <a:ext cx="92075" cy="63500"/>
              </a:xfrm>
              <a:custGeom>
                <a:avLst/>
                <a:gdLst>
                  <a:gd name="T0" fmla="*/ 144 w 144"/>
                  <a:gd name="T1" fmla="*/ 32 h 98"/>
                  <a:gd name="T2" fmla="*/ 131 w 144"/>
                  <a:gd name="T3" fmla="*/ 94 h 98"/>
                  <a:gd name="T4" fmla="*/ 117 w 144"/>
                  <a:gd name="T5" fmla="*/ 98 h 98"/>
                  <a:gd name="T6" fmla="*/ 44 w 144"/>
                  <a:gd name="T7" fmla="*/ 84 h 98"/>
                  <a:gd name="T8" fmla="*/ 9 w 144"/>
                  <a:gd name="T9" fmla="*/ 83 h 98"/>
                  <a:gd name="T10" fmla="*/ 7 w 144"/>
                  <a:gd name="T11" fmla="*/ 41 h 98"/>
                  <a:gd name="T12" fmla="*/ 18 w 144"/>
                  <a:gd name="T13" fmla="*/ 7 h 98"/>
                  <a:gd name="T14" fmla="*/ 96 w 144"/>
                  <a:gd name="T15" fmla="*/ 11 h 98"/>
                  <a:gd name="T16" fmla="*/ 127 w 144"/>
                  <a:gd name="T17" fmla="*/ 14 h 98"/>
                  <a:gd name="T18" fmla="*/ 144 w 144"/>
                  <a:gd name="T19" fmla="*/ 32 h 98"/>
                  <a:gd name="T20" fmla="*/ 29 w 144"/>
                  <a:gd name="T21" fmla="*/ 17 h 98"/>
                  <a:gd name="T22" fmla="*/ 15 w 144"/>
                  <a:gd name="T23" fmla="*/ 63 h 98"/>
                  <a:gd name="T24" fmla="*/ 120 w 144"/>
                  <a:gd name="T25" fmla="*/ 83 h 98"/>
                  <a:gd name="T26" fmla="*/ 127 w 144"/>
                  <a:gd name="T27" fmla="*/ 28 h 98"/>
                  <a:gd name="T28" fmla="*/ 29 w 144"/>
                  <a:gd name="T29" fmla="*/ 17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174"/>
              <p:cNvSpPr>
                <a:spLocks noEditPoints="1"/>
              </p:cNvSpPr>
              <p:nvPr/>
            </p:nvSpPr>
            <p:spPr bwMode="auto">
              <a:xfrm>
                <a:off x="7531100" y="2289175"/>
                <a:ext cx="95250" cy="65088"/>
              </a:xfrm>
              <a:custGeom>
                <a:avLst/>
                <a:gdLst>
                  <a:gd name="T0" fmla="*/ 149 w 149"/>
                  <a:gd name="T1" fmla="*/ 32 h 101"/>
                  <a:gd name="T2" fmla="*/ 135 w 149"/>
                  <a:gd name="T3" fmla="*/ 96 h 101"/>
                  <a:gd name="T4" fmla="*/ 15 w 149"/>
                  <a:gd name="T5" fmla="*/ 94 h 101"/>
                  <a:gd name="T6" fmla="*/ 5 w 149"/>
                  <a:gd name="T7" fmla="*/ 38 h 101"/>
                  <a:gd name="T8" fmla="*/ 110 w 149"/>
                  <a:gd name="T9" fmla="*/ 20 h 101"/>
                  <a:gd name="T10" fmla="*/ 149 w 149"/>
                  <a:gd name="T11" fmla="*/ 32 h 101"/>
                  <a:gd name="T12" fmla="*/ 20 w 149"/>
                  <a:gd name="T13" fmla="*/ 80 h 101"/>
                  <a:gd name="T14" fmla="*/ 83 w 149"/>
                  <a:gd name="T15" fmla="*/ 85 h 101"/>
                  <a:gd name="T16" fmla="*/ 132 w 149"/>
                  <a:gd name="T17" fmla="*/ 76 h 101"/>
                  <a:gd name="T18" fmla="*/ 134 w 149"/>
                  <a:gd name="T19" fmla="*/ 38 h 101"/>
                  <a:gd name="T20" fmla="*/ 132 w 149"/>
                  <a:gd name="T21" fmla="*/ 35 h 101"/>
                  <a:gd name="T22" fmla="*/ 100 w 149"/>
                  <a:gd name="T23" fmla="*/ 32 h 101"/>
                  <a:gd name="T24" fmla="*/ 118 w 149"/>
                  <a:gd name="T25" fmla="*/ 56 h 101"/>
                  <a:gd name="T26" fmla="*/ 109 w 149"/>
                  <a:gd name="T27" fmla="*/ 64 h 101"/>
                  <a:gd name="T28" fmla="*/ 123 w 149"/>
                  <a:gd name="T29" fmla="*/ 76 h 101"/>
                  <a:gd name="T30" fmla="*/ 102 w 149"/>
                  <a:gd name="T31" fmla="*/ 73 h 101"/>
                  <a:gd name="T32" fmla="*/ 88 w 149"/>
                  <a:gd name="T33" fmla="*/ 74 h 101"/>
                  <a:gd name="T34" fmla="*/ 96 w 149"/>
                  <a:gd name="T35" fmla="*/ 31 h 101"/>
                  <a:gd name="T36" fmla="*/ 20 w 149"/>
                  <a:gd name="T37" fmla="*/ 80 h 101"/>
                  <a:gd name="T38" fmla="*/ 97 w 149"/>
                  <a:gd name="T39" fmla="*/ 45 h 101"/>
                  <a:gd name="T40" fmla="*/ 97 w 149"/>
                  <a:gd name="T41" fmla="*/ 52 h 101"/>
                  <a:gd name="T42" fmla="*/ 106 w 149"/>
                  <a:gd name="T43" fmla="*/ 45 h 101"/>
                  <a:gd name="T44" fmla="*/ 97 w 149"/>
                  <a:gd name="T45" fmla="*/ 45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175"/>
              <p:cNvSpPr/>
              <p:nvPr/>
            </p:nvSpPr>
            <p:spPr bwMode="auto">
              <a:xfrm>
                <a:off x="7483475" y="2301875"/>
                <a:ext cx="26988" cy="31750"/>
              </a:xfrm>
              <a:custGeom>
                <a:avLst/>
                <a:gdLst>
                  <a:gd name="T0" fmla="*/ 33 w 43"/>
                  <a:gd name="T1" fmla="*/ 21 h 50"/>
                  <a:gd name="T2" fmla="*/ 21 w 43"/>
                  <a:gd name="T3" fmla="*/ 16 h 50"/>
                  <a:gd name="T4" fmla="*/ 12 w 43"/>
                  <a:gd name="T5" fmla="*/ 28 h 50"/>
                  <a:gd name="T6" fmla="*/ 33 w 43"/>
                  <a:gd name="T7" fmla="*/ 35 h 50"/>
                  <a:gd name="T8" fmla="*/ 35 w 43"/>
                  <a:gd name="T9" fmla="*/ 38 h 50"/>
                  <a:gd name="T10" fmla="*/ 10 w 43"/>
                  <a:gd name="T11" fmla="*/ 44 h 50"/>
                  <a:gd name="T12" fmla="*/ 3 w 43"/>
                  <a:gd name="T13" fmla="*/ 13 h 50"/>
                  <a:gd name="T14" fmla="*/ 33 w 43"/>
                  <a:gd name="T15" fmla="*/ 2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176"/>
              <p:cNvSpPr/>
              <p:nvPr/>
            </p:nvSpPr>
            <p:spPr bwMode="auto">
              <a:xfrm>
                <a:off x="7545388" y="2305050"/>
                <a:ext cx="36513" cy="36513"/>
              </a:xfrm>
              <a:custGeom>
                <a:avLst/>
                <a:gdLst>
                  <a:gd name="T0" fmla="*/ 23 w 56"/>
                  <a:gd name="T1" fmla="*/ 24 h 56"/>
                  <a:gd name="T2" fmla="*/ 10 w 56"/>
                  <a:gd name="T3" fmla="*/ 49 h 56"/>
                  <a:gd name="T4" fmla="*/ 2 w 56"/>
                  <a:gd name="T5" fmla="*/ 46 h 56"/>
                  <a:gd name="T6" fmla="*/ 0 w 56"/>
                  <a:gd name="T7" fmla="*/ 42 h 56"/>
                  <a:gd name="T8" fmla="*/ 21 w 56"/>
                  <a:gd name="T9" fmla="*/ 4 h 56"/>
                  <a:gd name="T10" fmla="*/ 34 w 56"/>
                  <a:gd name="T11" fmla="*/ 27 h 56"/>
                  <a:gd name="T12" fmla="*/ 48 w 56"/>
                  <a:gd name="T13" fmla="*/ 11 h 56"/>
                  <a:gd name="T14" fmla="*/ 55 w 56"/>
                  <a:gd name="T15" fmla="*/ 56 h 56"/>
                  <a:gd name="T16" fmla="*/ 46 w 56"/>
                  <a:gd name="T17" fmla="*/ 56 h 56"/>
                  <a:gd name="T18" fmla="*/ 44 w 56"/>
                  <a:gd name="T19" fmla="*/ 30 h 56"/>
                  <a:gd name="T20" fmla="*/ 28 w 56"/>
                  <a:gd name="T21" fmla="*/ 46 h 56"/>
                  <a:gd name="T22" fmla="*/ 23 w 56"/>
                  <a:gd name="T23" fmla="*/ 2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177"/>
              <p:cNvSpPr>
                <a:spLocks noEditPoints="1"/>
              </p:cNvSpPr>
              <p:nvPr/>
            </p:nvSpPr>
            <p:spPr bwMode="auto">
              <a:xfrm>
                <a:off x="7718425" y="2308225"/>
                <a:ext cx="98425" cy="65088"/>
              </a:xfrm>
              <a:custGeom>
                <a:avLst/>
                <a:gdLst>
                  <a:gd name="T0" fmla="*/ 152 w 153"/>
                  <a:gd name="T1" fmla="*/ 25 h 102"/>
                  <a:gd name="T2" fmla="*/ 149 w 153"/>
                  <a:gd name="T3" fmla="*/ 91 h 102"/>
                  <a:gd name="T4" fmla="*/ 116 w 153"/>
                  <a:gd name="T5" fmla="*/ 102 h 102"/>
                  <a:gd name="T6" fmla="*/ 25 w 153"/>
                  <a:gd name="T7" fmla="*/ 96 h 102"/>
                  <a:gd name="T8" fmla="*/ 8 w 153"/>
                  <a:gd name="T9" fmla="*/ 20 h 102"/>
                  <a:gd name="T10" fmla="*/ 120 w 153"/>
                  <a:gd name="T11" fmla="*/ 18 h 102"/>
                  <a:gd name="T12" fmla="*/ 132 w 153"/>
                  <a:gd name="T13" fmla="*/ 17 h 102"/>
                  <a:gd name="T14" fmla="*/ 152 w 153"/>
                  <a:gd name="T15" fmla="*/ 25 h 102"/>
                  <a:gd name="T16" fmla="*/ 58 w 153"/>
                  <a:gd name="T17" fmla="*/ 50 h 102"/>
                  <a:gd name="T18" fmla="*/ 43 w 153"/>
                  <a:gd name="T19" fmla="*/ 49 h 102"/>
                  <a:gd name="T20" fmla="*/ 36 w 153"/>
                  <a:gd name="T21" fmla="*/ 70 h 102"/>
                  <a:gd name="T22" fmla="*/ 29 w 153"/>
                  <a:gd name="T23" fmla="*/ 64 h 102"/>
                  <a:gd name="T24" fmla="*/ 44 w 153"/>
                  <a:gd name="T25" fmla="*/ 25 h 102"/>
                  <a:gd name="T26" fmla="*/ 53 w 153"/>
                  <a:gd name="T27" fmla="*/ 35 h 102"/>
                  <a:gd name="T28" fmla="*/ 58 w 153"/>
                  <a:gd name="T29" fmla="*/ 21 h 102"/>
                  <a:gd name="T30" fmla="*/ 19 w 153"/>
                  <a:gd name="T31" fmla="*/ 32 h 102"/>
                  <a:gd name="T32" fmla="*/ 21 w 153"/>
                  <a:gd name="T33" fmla="*/ 75 h 102"/>
                  <a:gd name="T34" fmla="*/ 127 w 153"/>
                  <a:gd name="T35" fmla="*/ 88 h 102"/>
                  <a:gd name="T36" fmla="*/ 137 w 153"/>
                  <a:gd name="T37" fmla="*/ 81 h 102"/>
                  <a:gd name="T38" fmla="*/ 141 w 153"/>
                  <a:gd name="T39" fmla="*/ 35 h 102"/>
                  <a:gd name="T40" fmla="*/ 67 w 153"/>
                  <a:gd name="T41" fmla="*/ 24 h 102"/>
                  <a:gd name="T42" fmla="*/ 77 w 153"/>
                  <a:gd name="T43" fmla="*/ 71 h 102"/>
                  <a:gd name="T44" fmla="*/ 68 w 153"/>
                  <a:gd name="T45" fmla="*/ 75 h 102"/>
                  <a:gd name="T46" fmla="*/ 57 w 153"/>
                  <a:gd name="T47" fmla="*/ 49 h 102"/>
                  <a:gd name="T48" fmla="*/ 58 w 153"/>
                  <a:gd name="T49" fmla="*/ 5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178"/>
              <p:cNvSpPr/>
              <p:nvPr/>
            </p:nvSpPr>
            <p:spPr bwMode="auto">
              <a:xfrm>
                <a:off x="7872413" y="2314575"/>
                <a:ext cx="6350" cy="9525"/>
              </a:xfrm>
              <a:custGeom>
                <a:avLst/>
                <a:gdLst>
                  <a:gd name="T0" fmla="*/ 10 w 10"/>
                  <a:gd name="T1" fmla="*/ 0 h 14"/>
                  <a:gd name="T2" fmla="*/ 10 w 10"/>
                  <a:gd name="T3" fmla="*/ 14 h 14"/>
                  <a:gd name="T4" fmla="*/ 0 w 10"/>
                  <a:gd name="T5" fmla="*/ 3 h 14"/>
                  <a:gd name="T6" fmla="*/ 10 w 10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179"/>
              <p:cNvSpPr>
                <a:spLocks noEditPoints="1"/>
              </p:cNvSpPr>
              <p:nvPr/>
            </p:nvSpPr>
            <p:spPr bwMode="auto">
              <a:xfrm>
                <a:off x="7816850" y="2322513"/>
                <a:ext cx="93663" cy="66675"/>
              </a:xfrm>
              <a:custGeom>
                <a:avLst/>
                <a:gdLst>
                  <a:gd name="T0" fmla="*/ 136 w 146"/>
                  <a:gd name="T1" fmla="*/ 5 h 105"/>
                  <a:gd name="T2" fmla="*/ 141 w 146"/>
                  <a:gd name="T3" fmla="*/ 86 h 105"/>
                  <a:gd name="T4" fmla="*/ 66 w 146"/>
                  <a:gd name="T5" fmla="*/ 94 h 105"/>
                  <a:gd name="T6" fmla="*/ 13 w 146"/>
                  <a:gd name="T7" fmla="*/ 80 h 105"/>
                  <a:gd name="T8" fmla="*/ 18 w 146"/>
                  <a:gd name="T9" fmla="*/ 0 h 105"/>
                  <a:gd name="T10" fmla="*/ 136 w 146"/>
                  <a:gd name="T11" fmla="*/ 5 h 105"/>
                  <a:gd name="T12" fmla="*/ 25 w 146"/>
                  <a:gd name="T13" fmla="*/ 16 h 105"/>
                  <a:gd name="T14" fmla="*/ 20 w 146"/>
                  <a:gd name="T15" fmla="*/ 67 h 105"/>
                  <a:gd name="T16" fmla="*/ 118 w 146"/>
                  <a:gd name="T17" fmla="*/ 84 h 105"/>
                  <a:gd name="T18" fmla="*/ 130 w 146"/>
                  <a:gd name="T19" fmla="*/ 23 h 105"/>
                  <a:gd name="T20" fmla="*/ 25 w 146"/>
                  <a:gd name="T21" fmla="*/ 1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180"/>
              <p:cNvSpPr/>
              <p:nvPr/>
            </p:nvSpPr>
            <p:spPr bwMode="auto">
              <a:xfrm>
                <a:off x="7775575" y="2325688"/>
                <a:ext cx="23813" cy="31750"/>
              </a:xfrm>
              <a:custGeom>
                <a:avLst/>
                <a:gdLst>
                  <a:gd name="T0" fmla="*/ 24 w 37"/>
                  <a:gd name="T1" fmla="*/ 7 h 48"/>
                  <a:gd name="T2" fmla="*/ 23 w 37"/>
                  <a:gd name="T3" fmla="*/ 23 h 48"/>
                  <a:gd name="T4" fmla="*/ 37 w 37"/>
                  <a:gd name="T5" fmla="*/ 26 h 48"/>
                  <a:gd name="T6" fmla="*/ 37 w 37"/>
                  <a:gd name="T7" fmla="*/ 34 h 48"/>
                  <a:gd name="T8" fmla="*/ 23 w 37"/>
                  <a:gd name="T9" fmla="*/ 37 h 48"/>
                  <a:gd name="T10" fmla="*/ 17 w 37"/>
                  <a:gd name="T11" fmla="*/ 48 h 48"/>
                  <a:gd name="T12" fmla="*/ 11 w 37"/>
                  <a:gd name="T13" fmla="*/ 37 h 48"/>
                  <a:gd name="T14" fmla="*/ 0 w 37"/>
                  <a:gd name="T15" fmla="*/ 28 h 48"/>
                  <a:gd name="T16" fmla="*/ 11 w 37"/>
                  <a:gd name="T17" fmla="*/ 26 h 48"/>
                  <a:gd name="T18" fmla="*/ 24 w 37"/>
                  <a:gd name="T19" fmla="*/ 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181"/>
              <p:cNvSpPr/>
              <p:nvPr/>
            </p:nvSpPr>
            <p:spPr bwMode="auto">
              <a:xfrm>
                <a:off x="7845425" y="2328863"/>
                <a:ext cx="33338" cy="46038"/>
              </a:xfrm>
              <a:custGeom>
                <a:avLst/>
                <a:gdLst>
                  <a:gd name="T0" fmla="*/ 49 w 50"/>
                  <a:gd name="T1" fmla="*/ 26 h 72"/>
                  <a:gd name="T2" fmla="*/ 26 w 50"/>
                  <a:gd name="T3" fmla="*/ 27 h 72"/>
                  <a:gd name="T4" fmla="*/ 17 w 50"/>
                  <a:gd name="T5" fmla="*/ 41 h 72"/>
                  <a:gd name="T6" fmla="*/ 47 w 50"/>
                  <a:gd name="T7" fmla="*/ 48 h 72"/>
                  <a:gd name="T8" fmla="*/ 7 w 50"/>
                  <a:gd name="T9" fmla="*/ 54 h 72"/>
                  <a:gd name="T10" fmla="*/ 11 w 50"/>
                  <a:gd name="T11" fmla="*/ 20 h 72"/>
                  <a:gd name="T12" fmla="*/ 49 w 50"/>
                  <a:gd name="T13" fmla="*/ 2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182"/>
              <p:cNvSpPr>
                <a:spLocks noEditPoints="1"/>
              </p:cNvSpPr>
              <p:nvPr/>
            </p:nvSpPr>
            <p:spPr bwMode="auto">
              <a:xfrm>
                <a:off x="7421563" y="2352675"/>
                <a:ext cx="87313" cy="74613"/>
              </a:xfrm>
              <a:custGeom>
                <a:avLst/>
                <a:gdLst>
                  <a:gd name="T0" fmla="*/ 135 w 135"/>
                  <a:gd name="T1" fmla="*/ 25 h 115"/>
                  <a:gd name="T2" fmla="*/ 131 w 135"/>
                  <a:gd name="T3" fmla="*/ 85 h 115"/>
                  <a:gd name="T4" fmla="*/ 110 w 135"/>
                  <a:gd name="T5" fmla="*/ 115 h 115"/>
                  <a:gd name="T6" fmla="*/ 86 w 135"/>
                  <a:gd name="T7" fmla="*/ 110 h 115"/>
                  <a:gd name="T8" fmla="*/ 47 w 135"/>
                  <a:gd name="T9" fmla="*/ 99 h 115"/>
                  <a:gd name="T10" fmla="*/ 11 w 135"/>
                  <a:gd name="T11" fmla="*/ 96 h 115"/>
                  <a:gd name="T12" fmla="*/ 7 w 135"/>
                  <a:gd name="T13" fmla="*/ 18 h 115"/>
                  <a:gd name="T14" fmla="*/ 135 w 135"/>
                  <a:gd name="T15" fmla="*/ 25 h 115"/>
                  <a:gd name="T16" fmla="*/ 23 w 135"/>
                  <a:gd name="T17" fmla="*/ 24 h 115"/>
                  <a:gd name="T18" fmla="*/ 26 w 135"/>
                  <a:gd name="T19" fmla="*/ 82 h 115"/>
                  <a:gd name="T20" fmla="*/ 120 w 135"/>
                  <a:gd name="T21" fmla="*/ 89 h 115"/>
                  <a:gd name="T22" fmla="*/ 123 w 135"/>
                  <a:gd name="T23" fmla="*/ 36 h 115"/>
                  <a:gd name="T24" fmla="*/ 23 w 135"/>
                  <a:gd name="T25" fmla="*/ 24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183"/>
              <p:cNvSpPr>
                <a:spLocks noEditPoints="1"/>
              </p:cNvSpPr>
              <p:nvPr/>
            </p:nvSpPr>
            <p:spPr bwMode="auto">
              <a:xfrm>
                <a:off x="7519988" y="2360613"/>
                <a:ext cx="100013" cy="80963"/>
              </a:xfrm>
              <a:custGeom>
                <a:avLst/>
                <a:gdLst>
                  <a:gd name="T0" fmla="*/ 149 w 156"/>
                  <a:gd name="T1" fmla="*/ 33 h 124"/>
                  <a:gd name="T2" fmla="*/ 113 w 156"/>
                  <a:gd name="T3" fmla="*/ 121 h 124"/>
                  <a:gd name="T4" fmla="*/ 99 w 156"/>
                  <a:gd name="T5" fmla="*/ 117 h 124"/>
                  <a:gd name="T6" fmla="*/ 57 w 156"/>
                  <a:gd name="T7" fmla="*/ 113 h 124"/>
                  <a:gd name="T8" fmla="*/ 18 w 156"/>
                  <a:gd name="T9" fmla="*/ 104 h 124"/>
                  <a:gd name="T10" fmla="*/ 15 w 156"/>
                  <a:gd name="T11" fmla="*/ 23 h 124"/>
                  <a:gd name="T12" fmla="*/ 110 w 156"/>
                  <a:gd name="T13" fmla="*/ 11 h 124"/>
                  <a:gd name="T14" fmla="*/ 149 w 156"/>
                  <a:gd name="T15" fmla="*/ 33 h 124"/>
                  <a:gd name="T16" fmla="*/ 31 w 156"/>
                  <a:gd name="T17" fmla="*/ 26 h 124"/>
                  <a:gd name="T18" fmla="*/ 25 w 156"/>
                  <a:gd name="T19" fmla="*/ 90 h 124"/>
                  <a:gd name="T20" fmla="*/ 58 w 156"/>
                  <a:gd name="T21" fmla="*/ 99 h 124"/>
                  <a:gd name="T22" fmla="*/ 116 w 156"/>
                  <a:gd name="T23" fmla="*/ 107 h 124"/>
                  <a:gd name="T24" fmla="*/ 131 w 156"/>
                  <a:gd name="T25" fmla="*/ 30 h 124"/>
                  <a:gd name="T26" fmla="*/ 31 w 156"/>
                  <a:gd name="T27" fmla="*/ 26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184"/>
              <p:cNvSpPr>
                <a:spLocks noEditPoints="1"/>
              </p:cNvSpPr>
              <p:nvPr/>
            </p:nvSpPr>
            <p:spPr bwMode="auto">
              <a:xfrm>
                <a:off x="7613650" y="2376488"/>
                <a:ext cx="88900" cy="71438"/>
              </a:xfrm>
              <a:custGeom>
                <a:avLst/>
                <a:gdLst>
                  <a:gd name="T0" fmla="*/ 137 w 137"/>
                  <a:gd name="T1" fmla="*/ 18 h 111"/>
                  <a:gd name="T2" fmla="*/ 128 w 137"/>
                  <a:gd name="T3" fmla="*/ 101 h 111"/>
                  <a:gd name="T4" fmla="*/ 113 w 137"/>
                  <a:gd name="T5" fmla="*/ 111 h 111"/>
                  <a:gd name="T6" fmla="*/ 12 w 137"/>
                  <a:gd name="T7" fmla="*/ 95 h 111"/>
                  <a:gd name="T8" fmla="*/ 14 w 137"/>
                  <a:gd name="T9" fmla="*/ 14 h 111"/>
                  <a:gd name="T10" fmla="*/ 29 w 137"/>
                  <a:gd name="T11" fmla="*/ 0 h 111"/>
                  <a:gd name="T12" fmla="*/ 137 w 137"/>
                  <a:gd name="T13" fmla="*/ 18 h 111"/>
                  <a:gd name="T14" fmla="*/ 33 w 137"/>
                  <a:gd name="T15" fmla="*/ 17 h 111"/>
                  <a:gd name="T16" fmla="*/ 19 w 137"/>
                  <a:gd name="T17" fmla="*/ 81 h 111"/>
                  <a:gd name="T18" fmla="*/ 116 w 137"/>
                  <a:gd name="T19" fmla="*/ 93 h 111"/>
                  <a:gd name="T20" fmla="*/ 120 w 137"/>
                  <a:gd name="T21" fmla="*/ 23 h 111"/>
                  <a:gd name="T22" fmla="*/ 33 w 137"/>
                  <a:gd name="T23" fmla="*/ 1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185"/>
              <p:cNvSpPr/>
              <p:nvPr/>
            </p:nvSpPr>
            <p:spPr bwMode="auto">
              <a:xfrm>
                <a:off x="7551738" y="2373313"/>
                <a:ext cx="39688" cy="49213"/>
              </a:xfrm>
              <a:custGeom>
                <a:avLst/>
                <a:gdLst>
                  <a:gd name="T0" fmla="*/ 21 w 61"/>
                  <a:gd name="T1" fmla="*/ 59 h 76"/>
                  <a:gd name="T2" fmla="*/ 45 w 61"/>
                  <a:gd name="T3" fmla="*/ 74 h 76"/>
                  <a:gd name="T4" fmla="*/ 0 w 61"/>
                  <a:gd name="T5" fmla="*/ 66 h 76"/>
                  <a:gd name="T6" fmla="*/ 35 w 61"/>
                  <a:gd name="T7" fmla="*/ 39 h 76"/>
                  <a:gd name="T8" fmla="*/ 13 w 61"/>
                  <a:gd name="T9" fmla="*/ 36 h 76"/>
                  <a:gd name="T10" fmla="*/ 7 w 61"/>
                  <a:gd name="T11" fmla="*/ 20 h 76"/>
                  <a:gd name="T12" fmla="*/ 42 w 61"/>
                  <a:gd name="T13" fmla="*/ 52 h 76"/>
                  <a:gd name="T14" fmla="*/ 21 w 61"/>
                  <a:gd name="T15" fmla="*/ 5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186"/>
              <p:cNvSpPr/>
              <p:nvPr/>
            </p:nvSpPr>
            <p:spPr bwMode="auto">
              <a:xfrm>
                <a:off x="7642225" y="2387600"/>
                <a:ext cx="42863" cy="55563"/>
              </a:xfrm>
              <a:custGeom>
                <a:avLst/>
                <a:gdLst>
                  <a:gd name="T0" fmla="*/ 39 w 68"/>
                  <a:gd name="T1" fmla="*/ 6 h 85"/>
                  <a:gd name="T2" fmla="*/ 36 w 68"/>
                  <a:gd name="T3" fmla="*/ 33 h 85"/>
                  <a:gd name="T4" fmla="*/ 1 w 68"/>
                  <a:gd name="T5" fmla="*/ 48 h 85"/>
                  <a:gd name="T6" fmla="*/ 32 w 68"/>
                  <a:gd name="T7" fmla="*/ 49 h 85"/>
                  <a:gd name="T8" fmla="*/ 9 w 68"/>
                  <a:gd name="T9" fmla="*/ 37 h 85"/>
                  <a:gd name="T10" fmla="*/ 25 w 68"/>
                  <a:gd name="T11" fmla="*/ 20 h 85"/>
                  <a:gd name="T12" fmla="*/ 8 w 68"/>
                  <a:gd name="T13" fmla="*/ 21 h 85"/>
                  <a:gd name="T14" fmla="*/ 39 w 68"/>
                  <a:gd name="T15" fmla="*/ 6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187"/>
              <p:cNvSpPr>
                <a:spLocks noEditPoints="1"/>
              </p:cNvSpPr>
              <p:nvPr/>
            </p:nvSpPr>
            <p:spPr bwMode="auto">
              <a:xfrm>
                <a:off x="7731125" y="2398713"/>
                <a:ext cx="25400" cy="26988"/>
              </a:xfrm>
              <a:custGeom>
                <a:avLst/>
                <a:gdLst>
                  <a:gd name="T0" fmla="*/ 38 w 40"/>
                  <a:gd name="T1" fmla="*/ 15 h 40"/>
                  <a:gd name="T2" fmla="*/ 7 w 40"/>
                  <a:gd name="T3" fmla="*/ 37 h 40"/>
                  <a:gd name="T4" fmla="*/ 0 w 40"/>
                  <a:gd name="T5" fmla="*/ 19 h 40"/>
                  <a:gd name="T6" fmla="*/ 38 w 40"/>
                  <a:gd name="T7" fmla="*/ 15 h 40"/>
                  <a:gd name="T8" fmla="*/ 14 w 40"/>
                  <a:gd name="T9" fmla="*/ 22 h 40"/>
                  <a:gd name="T10" fmla="*/ 24 w 40"/>
                  <a:gd name="T11" fmla="*/ 24 h 40"/>
                  <a:gd name="T12" fmla="*/ 25 w 40"/>
                  <a:gd name="T13" fmla="*/ 19 h 40"/>
                  <a:gd name="T14" fmla="*/ 18 w 40"/>
                  <a:gd name="T15" fmla="*/ 16 h 40"/>
                  <a:gd name="T16" fmla="*/ 14 w 40"/>
                  <a:gd name="T17" fmla="*/ 2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188"/>
              <p:cNvSpPr/>
              <p:nvPr/>
            </p:nvSpPr>
            <p:spPr bwMode="auto">
              <a:xfrm>
                <a:off x="7747000" y="2400300"/>
                <a:ext cx="31750" cy="33338"/>
              </a:xfrm>
              <a:custGeom>
                <a:avLst/>
                <a:gdLst>
                  <a:gd name="T0" fmla="*/ 47 w 49"/>
                  <a:gd name="T1" fmla="*/ 4 h 50"/>
                  <a:gd name="T2" fmla="*/ 34 w 49"/>
                  <a:gd name="T3" fmla="*/ 21 h 50"/>
                  <a:gd name="T4" fmla="*/ 5 w 49"/>
                  <a:gd name="T5" fmla="*/ 50 h 50"/>
                  <a:gd name="T6" fmla="*/ 20 w 49"/>
                  <a:gd name="T7" fmla="*/ 28 h 50"/>
                  <a:gd name="T8" fmla="*/ 47 w 49"/>
                  <a:gd name="T9" fmla="*/ 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89"/>
              <p:cNvSpPr/>
              <p:nvPr/>
            </p:nvSpPr>
            <p:spPr bwMode="auto">
              <a:xfrm>
                <a:off x="7832725" y="2420938"/>
                <a:ext cx="38100" cy="19050"/>
              </a:xfrm>
              <a:custGeom>
                <a:avLst/>
                <a:gdLst>
                  <a:gd name="T0" fmla="*/ 58 w 59"/>
                  <a:gd name="T1" fmla="*/ 24 h 29"/>
                  <a:gd name="T2" fmla="*/ 0 w 59"/>
                  <a:gd name="T3" fmla="*/ 7 h 29"/>
                  <a:gd name="T4" fmla="*/ 58 w 59"/>
                  <a:gd name="T5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90"/>
              <p:cNvSpPr>
                <a:spLocks noEditPoints="1"/>
              </p:cNvSpPr>
              <p:nvPr/>
            </p:nvSpPr>
            <p:spPr bwMode="auto">
              <a:xfrm>
                <a:off x="7415213" y="2438400"/>
                <a:ext cx="85725" cy="71438"/>
              </a:xfrm>
              <a:custGeom>
                <a:avLst/>
                <a:gdLst>
                  <a:gd name="T0" fmla="*/ 122 w 133"/>
                  <a:gd name="T1" fmla="*/ 106 h 111"/>
                  <a:gd name="T2" fmla="*/ 12 w 133"/>
                  <a:gd name="T3" fmla="*/ 94 h 111"/>
                  <a:gd name="T4" fmla="*/ 12 w 133"/>
                  <a:gd name="T5" fmla="*/ 10 h 111"/>
                  <a:gd name="T6" fmla="*/ 77 w 133"/>
                  <a:gd name="T7" fmla="*/ 8 h 111"/>
                  <a:gd name="T8" fmla="*/ 131 w 133"/>
                  <a:gd name="T9" fmla="*/ 24 h 111"/>
                  <a:gd name="T10" fmla="*/ 122 w 133"/>
                  <a:gd name="T11" fmla="*/ 106 h 111"/>
                  <a:gd name="T12" fmla="*/ 22 w 133"/>
                  <a:gd name="T13" fmla="*/ 28 h 111"/>
                  <a:gd name="T14" fmla="*/ 25 w 133"/>
                  <a:gd name="T15" fmla="*/ 80 h 111"/>
                  <a:gd name="T16" fmla="*/ 73 w 133"/>
                  <a:gd name="T17" fmla="*/ 92 h 111"/>
                  <a:gd name="T18" fmla="*/ 112 w 133"/>
                  <a:gd name="T19" fmla="*/ 92 h 111"/>
                  <a:gd name="T20" fmla="*/ 115 w 133"/>
                  <a:gd name="T21" fmla="*/ 29 h 111"/>
                  <a:gd name="T22" fmla="*/ 22 w 133"/>
                  <a:gd name="T23" fmla="*/ 28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91"/>
              <p:cNvSpPr>
                <a:spLocks noEditPoints="1"/>
              </p:cNvSpPr>
              <p:nvPr/>
            </p:nvSpPr>
            <p:spPr bwMode="auto">
              <a:xfrm>
                <a:off x="7515225" y="2447925"/>
                <a:ext cx="92075" cy="76200"/>
              </a:xfrm>
              <a:custGeom>
                <a:avLst/>
                <a:gdLst>
                  <a:gd name="T0" fmla="*/ 144 w 144"/>
                  <a:gd name="T1" fmla="*/ 35 h 117"/>
                  <a:gd name="T2" fmla="*/ 134 w 144"/>
                  <a:gd name="T3" fmla="*/ 101 h 117"/>
                  <a:gd name="T4" fmla="*/ 8 w 144"/>
                  <a:gd name="T5" fmla="*/ 95 h 117"/>
                  <a:gd name="T6" fmla="*/ 10 w 144"/>
                  <a:gd name="T7" fmla="*/ 9 h 117"/>
                  <a:gd name="T8" fmla="*/ 137 w 144"/>
                  <a:gd name="T9" fmla="*/ 21 h 117"/>
                  <a:gd name="T10" fmla="*/ 144 w 144"/>
                  <a:gd name="T11" fmla="*/ 35 h 117"/>
                  <a:gd name="T12" fmla="*/ 29 w 144"/>
                  <a:gd name="T13" fmla="*/ 17 h 117"/>
                  <a:gd name="T14" fmla="*/ 18 w 144"/>
                  <a:gd name="T15" fmla="*/ 81 h 117"/>
                  <a:gd name="T16" fmla="*/ 120 w 144"/>
                  <a:gd name="T17" fmla="*/ 94 h 117"/>
                  <a:gd name="T18" fmla="*/ 127 w 144"/>
                  <a:gd name="T19" fmla="*/ 31 h 117"/>
                  <a:gd name="T20" fmla="*/ 29 w 144"/>
                  <a:gd name="T21" fmla="*/ 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92"/>
              <p:cNvSpPr>
                <a:spLocks noEditPoints="1"/>
              </p:cNvSpPr>
              <p:nvPr/>
            </p:nvSpPr>
            <p:spPr bwMode="auto">
              <a:xfrm>
                <a:off x="7440613" y="2454275"/>
                <a:ext cx="26988" cy="38100"/>
              </a:xfrm>
              <a:custGeom>
                <a:avLst/>
                <a:gdLst>
                  <a:gd name="T0" fmla="*/ 42 w 42"/>
                  <a:gd name="T1" fmla="*/ 4 h 59"/>
                  <a:gd name="T2" fmla="*/ 35 w 42"/>
                  <a:gd name="T3" fmla="*/ 58 h 59"/>
                  <a:gd name="T4" fmla="*/ 27 w 42"/>
                  <a:gd name="T5" fmla="*/ 56 h 59"/>
                  <a:gd name="T6" fmla="*/ 0 w 42"/>
                  <a:gd name="T7" fmla="*/ 42 h 59"/>
                  <a:gd name="T8" fmla="*/ 20 w 42"/>
                  <a:gd name="T9" fmla="*/ 16 h 59"/>
                  <a:gd name="T10" fmla="*/ 27 w 42"/>
                  <a:gd name="T11" fmla="*/ 0 h 59"/>
                  <a:gd name="T12" fmla="*/ 42 w 42"/>
                  <a:gd name="T13" fmla="*/ 4 h 59"/>
                  <a:gd name="T14" fmla="*/ 20 w 42"/>
                  <a:gd name="T15" fmla="*/ 32 h 59"/>
                  <a:gd name="T16" fmla="*/ 29 w 42"/>
                  <a:gd name="T17" fmla="*/ 33 h 59"/>
                  <a:gd name="T18" fmla="*/ 31 w 42"/>
                  <a:gd name="T19" fmla="*/ 22 h 59"/>
                  <a:gd name="T20" fmla="*/ 20 w 42"/>
                  <a:gd name="T21" fmla="*/ 3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93"/>
              <p:cNvSpPr>
                <a:spLocks noEditPoints="1"/>
              </p:cNvSpPr>
              <p:nvPr/>
            </p:nvSpPr>
            <p:spPr bwMode="auto">
              <a:xfrm>
                <a:off x="7608888" y="2462213"/>
                <a:ext cx="85725" cy="68263"/>
              </a:xfrm>
              <a:custGeom>
                <a:avLst/>
                <a:gdLst>
                  <a:gd name="T0" fmla="*/ 132 w 132"/>
                  <a:gd name="T1" fmla="*/ 13 h 107"/>
                  <a:gd name="T2" fmla="*/ 128 w 132"/>
                  <a:gd name="T3" fmla="*/ 97 h 107"/>
                  <a:gd name="T4" fmla="*/ 115 w 132"/>
                  <a:gd name="T5" fmla="*/ 105 h 107"/>
                  <a:gd name="T6" fmla="*/ 10 w 132"/>
                  <a:gd name="T7" fmla="*/ 88 h 107"/>
                  <a:gd name="T8" fmla="*/ 6 w 132"/>
                  <a:gd name="T9" fmla="*/ 17 h 107"/>
                  <a:gd name="T10" fmla="*/ 14 w 132"/>
                  <a:gd name="T11" fmla="*/ 4 h 107"/>
                  <a:gd name="T12" fmla="*/ 132 w 132"/>
                  <a:gd name="T13" fmla="*/ 13 h 107"/>
                  <a:gd name="T14" fmla="*/ 118 w 132"/>
                  <a:gd name="T15" fmla="*/ 25 h 107"/>
                  <a:gd name="T16" fmla="*/ 66 w 132"/>
                  <a:gd name="T17" fmla="*/ 17 h 107"/>
                  <a:gd name="T18" fmla="*/ 46 w 132"/>
                  <a:gd name="T19" fmla="*/ 13 h 107"/>
                  <a:gd name="T20" fmla="*/ 23 w 132"/>
                  <a:gd name="T21" fmla="*/ 17 h 107"/>
                  <a:gd name="T22" fmla="*/ 16 w 132"/>
                  <a:gd name="T23" fmla="*/ 59 h 107"/>
                  <a:gd name="T24" fmla="*/ 114 w 132"/>
                  <a:gd name="T25" fmla="*/ 87 h 107"/>
                  <a:gd name="T26" fmla="*/ 118 w 132"/>
                  <a:gd name="T27" fmla="*/ 2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94"/>
              <p:cNvSpPr/>
              <p:nvPr/>
            </p:nvSpPr>
            <p:spPr bwMode="auto">
              <a:xfrm>
                <a:off x="7540625" y="2465388"/>
                <a:ext cx="33338" cy="38100"/>
              </a:xfrm>
              <a:custGeom>
                <a:avLst/>
                <a:gdLst>
                  <a:gd name="T0" fmla="*/ 51 w 51"/>
                  <a:gd name="T1" fmla="*/ 9 h 60"/>
                  <a:gd name="T2" fmla="*/ 19 w 51"/>
                  <a:gd name="T3" fmla="*/ 16 h 60"/>
                  <a:gd name="T4" fmla="*/ 43 w 51"/>
                  <a:gd name="T5" fmla="*/ 38 h 60"/>
                  <a:gd name="T6" fmla="*/ 33 w 51"/>
                  <a:gd name="T7" fmla="*/ 59 h 60"/>
                  <a:gd name="T8" fmla="*/ 5 w 51"/>
                  <a:gd name="T9" fmla="*/ 42 h 60"/>
                  <a:gd name="T10" fmla="*/ 30 w 51"/>
                  <a:gd name="T11" fmla="*/ 44 h 60"/>
                  <a:gd name="T12" fmla="*/ 30 w 51"/>
                  <a:gd name="T13" fmla="*/ 41 h 60"/>
                  <a:gd name="T14" fmla="*/ 20 w 51"/>
                  <a:gd name="T15" fmla="*/ 30 h 60"/>
                  <a:gd name="T16" fmla="*/ 10 w 51"/>
                  <a:gd name="T17" fmla="*/ 34 h 60"/>
                  <a:gd name="T18" fmla="*/ 2 w 51"/>
                  <a:gd name="T19" fmla="*/ 28 h 60"/>
                  <a:gd name="T20" fmla="*/ 12 w 51"/>
                  <a:gd name="T21" fmla="*/ 0 h 60"/>
                  <a:gd name="T22" fmla="*/ 51 w 51"/>
                  <a:gd name="T23" fmla="*/ 9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195"/>
              <p:cNvSpPr>
                <a:spLocks noEditPoints="1"/>
              </p:cNvSpPr>
              <p:nvPr/>
            </p:nvSpPr>
            <p:spPr bwMode="auto">
              <a:xfrm>
                <a:off x="7704138" y="2466975"/>
                <a:ext cx="93663" cy="76200"/>
              </a:xfrm>
              <a:custGeom>
                <a:avLst/>
                <a:gdLst>
                  <a:gd name="T0" fmla="*/ 125 w 144"/>
                  <a:gd name="T1" fmla="*/ 6 h 118"/>
                  <a:gd name="T2" fmla="*/ 131 w 144"/>
                  <a:gd name="T3" fmla="*/ 83 h 118"/>
                  <a:gd name="T4" fmla="*/ 69 w 144"/>
                  <a:gd name="T5" fmla="*/ 100 h 118"/>
                  <a:gd name="T6" fmla="*/ 12 w 144"/>
                  <a:gd name="T7" fmla="*/ 93 h 118"/>
                  <a:gd name="T8" fmla="*/ 10 w 144"/>
                  <a:gd name="T9" fmla="*/ 20 h 118"/>
                  <a:gd name="T10" fmla="*/ 8 w 144"/>
                  <a:gd name="T11" fmla="*/ 14 h 118"/>
                  <a:gd name="T12" fmla="*/ 19 w 144"/>
                  <a:gd name="T13" fmla="*/ 2 h 118"/>
                  <a:gd name="T14" fmla="*/ 48 w 144"/>
                  <a:gd name="T15" fmla="*/ 4 h 118"/>
                  <a:gd name="T16" fmla="*/ 125 w 144"/>
                  <a:gd name="T17" fmla="*/ 6 h 118"/>
                  <a:gd name="T18" fmla="*/ 19 w 144"/>
                  <a:gd name="T19" fmla="*/ 20 h 118"/>
                  <a:gd name="T20" fmla="*/ 19 w 144"/>
                  <a:gd name="T21" fmla="*/ 79 h 118"/>
                  <a:gd name="T22" fmla="*/ 115 w 144"/>
                  <a:gd name="T23" fmla="*/ 90 h 118"/>
                  <a:gd name="T24" fmla="*/ 120 w 144"/>
                  <a:gd name="T25" fmla="*/ 24 h 118"/>
                  <a:gd name="T26" fmla="*/ 19 w 144"/>
                  <a:gd name="T27" fmla="*/ 2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196"/>
              <p:cNvSpPr/>
              <p:nvPr/>
            </p:nvSpPr>
            <p:spPr bwMode="auto">
              <a:xfrm>
                <a:off x="7727950" y="2484438"/>
                <a:ext cx="36513" cy="31750"/>
              </a:xfrm>
              <a:custGeom>
                <a:avLst/>
                <a:gdLst>
                  <a:gd name="T0" fmla="*/ 9 w 56"/>
                  <a:gd name="T1" fmla="*/ 0 h 50"/>
                  <a:gd name="T2" fmla="*/ 31 w 56"/>
                  <a:gd name="T3" fmla="*/ 15 h 50"/>
                  <a:gd name="T4" fmla="*/ 48 w 56"/>
                  <a:gd name="T5" fmla="*/ 5 h 50"/>
                  <a:gd name="T6" fmla="*/ 52 w 56"/>
                  <a:gd name="T7" fmla="*/ 10 h 50"/>
                  <a:gd name="T8" fmla="*/ 41 w 56"/>
                  <a:gd name="T9" fmla="*/ 25 h 50"/>
                  <a:gd name="T10" fmla="*/ 51 w 56"/>
                  <a:gd name="T11" fmla="*/ 49 h 50"/>
                  <a:gd name="T12" fmla="*/ 33 w 56"/>
                  <a:gd name="T13" fmla="*/ 31 h 50"/>
                  <a:gd name="T14" fmla="*/ 6 w 56"/>
                  <a:gd name="T15" fmla="*/ 43 h 50"/>
                  <a:gd name="T16" fmla="*/ 23 w 56"/>
                  <a:gd name="T17" fmla="*/ 22 h 50"/>
                  <a:gd name="T18" fmla="*/ 9 w 56"/>
                  <a:gd name="T1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197"/>
              <p:cNvSpPr/>
              <p:nvPr/>
            </p:nvSpPr>
            <p:spPr bwMode="auto">
              <a:xfrm>
                <a:off x="7839075" y="2492375"/>
                <a:ext cx="17463" cy="17463"/>
              </a:xfrm>
              <a:custGeom>
                <a:avLst/>
                <a:gdLst>
                  <a:gd name="T0" fmla="*/ 14 w 28"/>
                  <a:gd name="T1" fmla="*/ 3 h 25"/>
                  <a:gd name="T2" fmla="*/ 15 w 28"/>
                  <a:gd name="T3" fmla="*/ 24 h 25"/>
                  <a:gd name="T4" fmla="*/ 14 w 28"/>
                  <a:gd name="T5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198"/>
              <p:cNvSpPr/>
              <p:nvPr/>
            </p:nvSpPr>
            <p:spPr bwMode="auto">
              <a:xfrm>
                <a:off x="7824788" y="2506663"/>
                <a:ext cx="42863" cy="19050"/>
              </a:xfrm>
              <a:custGeom>
                <a:avLst/>
                <a:gdLst>
                  <a:gd name="T0" fmla="*/ 57 w 65"/>
                  <a:gd name="T1" fmla="*/ 8 h 30"/>
                  <a:gd name="T2" fmla="*/ 65 w 65"/>
                  <a:gd name="T3" fmla="*/ 21 h 30"/>
                  <a:gd name="T4" fmla="*/ 50 w 65"/>
                  <a:gd name="T5" fmla="*/ 29 h 30"/>
                  <a:gd name="T6" fmla="*/ 40 w 65"/>
                  <a:gd name="T7" fmla="*/ 24 h 30"/>
                  <a:gd name="T8" fmla="*/ 2 w 65"/>
                  <a:gd name="T9" fmla="*/ 19 h 30"/>
                  <a:gd name="T10" fmla="*/ 1 w 65"/>
                  <a:gd name="T11" fmla="*/ 10 h 30"/>
                  <a:gd name="T12" fmla="*/ 57 w 65"/>
                  <a:gd name="T13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199"/>
              <p:cNvSpPr>
                <a:spLocks noEditPoints="1"/>
              </p:cNvSpPr>
              <p:nvPr/>
            </p:nvSpPr>
            <p:spPr bwMode="auto">
              <a:xfrm>
                <a:off x="7405688" y="2517775"/>
                <a:ext cx="87313" cy="69850"/>
              </a:xfrm>
              <a:custGeom>
                <a:avLst/>
                <a:gdLst>
                  <a:gd name="T0" fmla="*/ 135 w 137"/>
                  <a:gd name="T1" fmla="*/ 18 h 108"/>
                  <a:gd name="T2" fmla="*/ 131 w 137"/>
                  <a:gd name="T3" fmla="*/ 91 h 108"/>
                  <a:gd name="T4" fmla="*/ 114 w 137"/>
                  <a:gd name="T5" fmla="*/ 108 h 108"/>
                  <a:gd name="T6" fmla="*/ 108 w 137"/>
                  <a:gd name="T7" fmla="*/ 104 h 108"/>
                  <a:gd name="T8" fmla="*/ 98 w 137"/>
                  <a:gd name="T9" fmla="*/ 105 h 108"/>
                  <a:gd name="T10" fmla="*/ 47 w 137"/>
                  <a:gd name="T11" fmla="*/ 91 h 108"/>
                  <a:gd name="T12" fmla="*/ 37 w 137"/>
                  <a:gd name="T13" fmla="*/ 92 h 108"/>
                  <a:gd name="T14" fmla="*/ 10 w 137"/>
                  <a:gd name="T15" fmla="*/ 90 h 108"/>
                  <a:gd name="T16" fmla="*/ 0 w 137"/>
                  <a:gd name="T17" fmla="*/ 80 h 108"/>
                  <a:gd name="T18" fmla="*/ 6 w 137"/>
                  <a:gd name="T19" fmla="*/ 4 h 108"/>
                  <a:gd name="T20" fmla="*/ 12 w 137"/>
                  <a:gd name="T21" fmla="*/ 0 h 108"/>
                  <a:gd name="T22" fmla="*/ 135 w 137"/>
                  <a:gd name="T23" fmla="*/ 18 h 108"/>
                  <a:gd name="T24" fmla="*/ 16 w 137"/>
                  <a:gd name="T25" fmla="*/ 17 h 108"/>
                  <a:gd name="T26" fmla="*/ 13 w 137"/>
                  <a:gd name="T27" fmla="*/ 67 h 108"/>
                  <a:gd name="T28" fmla="*/ 111 w 137"/>
                  <a:gd name="T29" fmla="*/ 91 h 108"/>
                  <a:gd name="T30" fmla="*/ 122 w 137"/>
                  <a:gd name="T31" fmla="*/ 31 h 108"/>
                  <a:gd name="T32" fmla="*/ 16 w 137"/>
                  <a:gd name="T33" fmla="*/ 17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200"/>
              <p:cNvSpPr>
                <a:spLocks noEditPoints="1"/>
              </p:cNvSpPr>
              <p:nvPr/>
            </p:nvSpPr>
            <p:spPr bwMode="auto">
              <a:xfrm>
                <a:off x="7499350" y="2514600"/>
                <a:ext cx="103188" cy="82550"/>
              </a:xfrm>
              <a:custGeom>
                <a:avLst/>
                <a:gdLst>
                  <a:gd name="T0" fmla="*/ 142 w 159"/>
                  <a:gd name="T1" fmla="*/ 37 h 128"/>
                  <a:gd name="T2" fmla="*/ 142 w 159"/>
                  <a:gd name="T3" fmla="*/ 103 h 128"/>
                  <a:gd name="T4" fmla="*/ 135 w 159"/>
                  <a:gd name="T5" fmla="*/ 125 h 128"/>
                  <a:gd name="T6" fmla="*/ 118 w 159"/>
                  <a:gd name="T7" fmla="*/ 128 h 128"/>
                  <a:gd name="T8" fmla="*/ 17 w 159"/>
                  <a:gd name="T9" fmla="*/ 112 h 128"/>
                  <a:gd name="T10" fmla="*/ 13 w 159"/>
                  <a:gd name="T11" fmla="*/ 33 h 128"/>
                  <a:gd name="T12" fmla="*/ 142 w 159"/>
                  <a:gd name="T13" fmla="*/ 37 h 128"/>
                  <a:gd name="T14" fmla="*/ 28 w 159"/>
                  <a:gd name="T15" fmla="*/ 41 h 128"/>
                  <a:gd name="T16" fmla="*/ 26 w 159"/>
                  <a:gd name="T17" fmla="*/ 98 h 128"/>
                  <a:gd name="T18" fmla="*/ 58 w 159"/>
                  <a:gd name="T19" fmla="*/ 108 h 128"/>
                  <a:gd name="T20" fmla="*/ 123 w 159"/>
                  <a:gd name="T21" fmla="*/ 114 h 128"/>
                  <a:gd name="T22" fmla="*/ 132 w 159"/>
                  <a:gd name="T23" fmla="*/ 49 h 128"/>
                  <a:gd name="T24" fmla="*/ 28 w 159"/>
                  <a:gd name="T25" fmla="*/ 4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201"/>
              <p:cNvSpPr/>
              <p:nvPr/>
            </p:nvSpPr>
            <p:spPr bwMode="auto">
              <a:xfrm>
                <a:off x="7434263" y="2533650"/>
                <a:ext cx="33338" cy="34925"/>
              </a:xfrm>
              <a:custGeom>
                <a:avLst/>
                <a:gdLst>
                  <a:gd name="T0" fmla="*/ 51 w 51"/>
                  <a:gd name="T1" fmla="*/ 12 h 53"/>
                  <a:gd name="T2" fmla="*/ 29 w 51"/>
                  <a:gd name="T3" fmla="*/ 52 h 53"/>
                  <a:gd name="T4" fmla="*/ 22 w 51"/>
                  <a:gd name="T5" fmla="*/ 50 h 53"/>
                  <a:gd name="T6" fmla="*/ 27 w 51"/>
                  <a:gd name="T7" fmla="*/ 19 h 53"/>
                  <a:gd name="T8" fmla="*/ 2 w 51"/>
                  <a:gd name="T9" fmla="*/ 11 h 53"/>
                  <a:gd name="T10" fmla="*/ 51 w 51"/>
                  <a:gd name="T11" fmla="*/ 1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202"/>
              <p:cNvSpPr>
                <a:spLocks noEditPoints="1"/>
              </p:cNvSpPr>
              <p:nvPr/>
            </p:nvSpPr>
            <p:spPr bwMode="auto">
              <a:xfrm>
                <a:off x="7602538" y="2538413"/>
                <a:ext cx="85725" cy="69850"/>
              </a:xfrm>
              <a:custGeom>
                <a:avLst/>
                <a:gdLst>
                  <a:gd name="T0" fmla="*/ 132 w 132"/>
                  <a:gd name="T1" fmla="*/ 18 h 106"/>
                  <a:gd name="T2" fmla="*/ 124 w 132"/>
                  <a:gd name="T3" fmla="*/ 97 h 106"/>
                  <a:gd name="T4" fmla="*/ 96 w 132"/>
                  <a:gd name="T5" fmla="*/ 105 h 106"/>
                  <a:gd name="T6" fmla="*/ 55 w 132"/>
                  <a:gd name="T7" fmla="*/ 101 h 106"/>
                  <a:gd name="T8" fmla="*/ 33 w 132"/>
                  <a:gd name="T9" fmla="*/ 93 h 106"/>
                  <a:gd name="T10" fmla="*/ 5 w 132"/>
                  <a:gd name="T11" fmla="*/ 83 h 106"/>
                  <a:gd name="T12" fmla="*/ 2 w 132"/>
                  <a:gd name="T13" fmla="*/ 16 h 106"/>
                  <a:gd name="T14" fmla="*/ 15 w 132"/>
                  <a:gd name="T15" fmla="*/ 3 h 106"/>
                  <a:gd name="T16" fmla="*/ 68 w 132"/>
                  <a:gd name="T17" fmla="*/ 3 h 106"/>
                  <a:gd name="T18" fmla="*/ 88 w 132"/>
                  <a:gd name="T19" fmla="*/ 10 h 106"/>
                  <a:gd name="T20" fmla="*/ 132 w 132"/>
                  <a:gd name="T21" fmla="*/ 18 h 106"/>
                  <a:gd name="T22" fmla="*/ 25 w 132"/>
                  <a:gd name="T23" fmla="*/ 16 h 106"/>
                  <a:gd name="T24" fmla="*/ 12 w 132"/>
                  <a:gd name="T25" fmla="*/ 48 h 106"/>
                  <a:gd name="T26" fmla="*/ 20 w 132"/>
                  <a:gd name="T27" fmla="*/ 52 h 106"/>
                  <a:gd name="T28" fmla="*/ 13 w 132"/>
                  <a:gd name="T29" fmla="*/ 53 h 106"/>
                  <a:gd name="T30" fmla="*/ 18 w 132"/>
                  <a:gd name="T31" fmla="*/ 76 h 106"/>
                  <a:gd name="T32" fmla="*/ 111 w 132"/>
                  <a:gd name="T33" fmla="*/ 91 h 106"/>
                  <a:gd name="T34" fmla="*/ 116 w 132"/>
                  <a:gd name="T35" fmla="*/ 24 h 106"/>
                  <a:gd name="T36" fmla="*/ 25 w 132"/>
                  <a:gd name="T37" fmla="*/ 1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203"/>
              <p:cNvSpPr>
                <a:spLocks noEditPoints="1"/>
              </p:cNvSpPr>
              <p:nvPr/>
            </p:nvSpPr>
            <p:spPr bwMode="auto">
              <a:xfrm>
                <a:off x="7535863" y="2536825"/>
                <a:ext cx="30163" cy="44450"/>
              </a:xfrm>
              <a:custGeom>
                <a:avLst/>
                <a:gdLst>
                  <a:gd name="T0" fmla="*/ 31 w 46"/>
                  <a:gd name="T1" fmla="*/ 38 h 69"/>
                  <a:gd name="T2" fmla="*/ 41 w 46"/>
                  <a:gd name="T3" fmla="*/ 62 h 69"/>
                  <a:gd name="T4" fmla="*/ 31 w 46"/>
                  <a:gd name="T5" fmla="*/ 69 h 69"/>
                  <a:gd name="T6" fmla="*/ 3 w 46"/>
                  <a:gd name="T7" fmla="*/ 61 h 69"/>
                  <a:gd name="T8" fmla="*/ 10 w 46"/>
                  <a:gd name="T9" fmla="*/ 37 h 69"/>
                  <a:gd name="T10" fmla="*/ 44 w 46"/>
                  <a:gd name="T11" fmla="*/ 19 h 69"/>
                  <a:gd name="T12" fmla="*/ 31 w 46"/>
                  <a:gd name="T13" fmla="*/ 38 h 69"/>
                  <a:gd name="T14" fmla="*/ 21 w 46"/>
                  <a:gd name="T15" fmla="*/ 30 h 69"/>
                  <a:gd name="T16" fmla="*/ 32 w 46"/>
                  <a:gd name="T17" fmla="*/ 23 h 69"/>
                  <a:gd name="T18" fmla="*/ 21 w 46"/>
                  <a:gd name="T19" fmla="*/ 30 h 69"/>
                  <a:gd name="T20" fmla="*/ 11 w 46"/>
                  <a:gd name="T21" fmla="*/ 45 h 69"/>
                  <a:gd name="T22" fmla="*/ 17 w 46"/>
                  <a:gd name="T23" fmla="*/ 58 h 69"/>
                  <a:gd name="T24" fmla="*/ 30 w 46"/>
                  <a:gd name="T25" fmla="*/ 54 h 69"/>
                  <a:gd name="T26" fmla="*/ 11 w 46"/>
                  <a:gd name="T27" fmla="*/ 4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204"/>
              <p:cNvSpPr>
                <a:spLocks noEditPoints="1"/>
              </p:cNvSpPr>
              <p:nvPr/>
            </p:nvSpPr>
            <p:spPr bwMode="auto">
              <a:xfrm>
                <a:off x="7691438" y="2544763"/>
                <a:ext cx="98425" cy="150813"/>
              </a:xfrm>
              <a:custGeom>
                <a:avLst/>
                <a:gdLst>
                  <a:gd name="T0" fmla="*/ 135 w 153"/>
                  <a:gd name="T1" fmla="*/ 19 h 234"/>
                  <a:gd name="T2" fmla="*/ 140 w 153"/>
                  <a:gd name="T3" fmla="*/ 132 h 234"/>
                  <a:gd name="T4" fmla="*/ 138 w 153"/>
                  <a:gd name="T5" fmla="*/ 153 h 234"/>
                  <a:gd name="T6" fmla="*/ 116 w 153"/>
                  <a:gd name="T7" fmla="*/ 234 h 234"/>
                  <a:gd name="T8" fmla="*/ 60 w 153"/>
                  <a:gd name="T9" fmla="*/ 231 h 234"/>
                  <a:gd name="T10" fmla="*/ 47 w 153"/>
                  <a:gd name="T11" fmla="*/ 226 h 234"/>
                  <a:gd name="T12" fmla="*/ 7 w 153"/>
                  <a:gd name="T13" fmla="*/ 213 h 234"/>
                  <a:gd name="T14" fmla="*/ 2 w 153"/>
                  <a:gd name="T15" fmla="*/ 194 h 234"/>
                  <a:gd name="T16" fmla="*/ 5 w 153"/>
                  <a:gd name="T17" fmla="*/ 117 h 234"/>
                  <a:gd name="T18" fmla="*/ 18 w 153"/>
                  <a:gd name="T19" fmla="*/ 5 h 234"/>
                  <a:gd name="T20" fmla="*/ 135 w 153"/>
                  <a:gd name="T21" fmla="*/ 19 h 234"/>
                  <a:gd name="T22" fmla="*/ 54 w 153"/>
                  <a:gd name="T23" fmla="*/ 20 h 234"/>
                  <a:gd name="T24" fmla="*/ 30 w 153"/>
                  <a:gd name="T25" fmla="*/ 20 h 234"/>
                  <a:gd name="T26" fmla="*/ 23 w 153"/>
                  <a:gd name="T27" fmla="*/ 59 h 234"/>
                  <a:gd name="T28" fmla="*/ 18 w 153"/>
                  <a:gd name="T29" fmla="*/ 78 h 234"/>
                  <a:gd name="T30" fmla="*/ 16 w 153"/>
                  <a:gd name="T31" fmla="*/ 203 h 234"/>
                  <a:gd name="T32" fmla="*/ 110 w 153"/>
                  <a:gd name="T33" fmla="*/ 217 h 234"/>
                  <a:gd name="T34" fmla="*/ 119 w 153"/>
                  <a:gd name="T35" fmla="*/ 208 h 234"/>
                  <a:gd name="T36" fmla="*/ 131 w 153"/>
                  <a:gd name="T37" fmla="*/ 37 h 234"/>
                  <a:gd name="T38" fmla="*/ 54 w 153"/>
                  <a:gd name="T39" fmla="*/ 2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206"/>
              <p:cNvSpPr/>
              <p:nvPr/>
            </p:nvSpPr>
            <p:spPr bwMode="auto">
              <a:xfrm>
                <a:off x="7805738" y="2570163"/>
                <a:ext cx="58738" cy="47625"/>
              </a:xfrm>
              <a:custGeom>
                <a:avLst/>
                <a:gdLst>
                  <a:gd name="T0" fmla="*/ 31 w 92"/>
                  <a:gd name="T1" fmla="*/ 4 h 75"/>
                  <a:gd name="T2" fmla="*/ 28 w 92"/>
                  <a:gd name="T3" fmla="*/ 53 h 75"/>
                  <a:gd name="T4" fmla="*/ 65 w 92"/>
                  <a:gd name="T5" fmla="*/ 6 h 75"/>
                  <a:gd name="T6" fmla="*/ 73 w 92"/>
                  <a:gd name="T7" fmla="*/ 6 h 75"/>
                  <a:gd name="T8" fmla="*/ 63 w 92"/>
                  <a:gd name="T9" fmla="*/ 30 h 75"/>
                  <a:gd name="T10" fmla="*/ 88 w 92"/>
                  <a:gd name="T11" fmla="*/ 39 h 75"/>
                  <a:gd name="T12" fmla="*/ 83 w 92"/>
                  <a:gd name="T13" fmla="*/ 51 h 75"/>
                  <a:gd name="T14" fmla="*/ 88 w 92"/>
                  <a:gd name="T15" fmla="*/ 68 h 75"/>
                  <a:gd name="T16" fmla="*/ 79 w 92"/>
                  <a:gd name="T17" fmla="*/ 71 h 75"/>
                  <a:gd name="T18" fmla="*/ 73 w 92"/>
                  <a:gd name="T19" fmla="*/ 58 h 75"/>
                  <a:gd name="T20" fmla="*/ 51 w 92"/>
                  <a:gd name="T21" fmla="*/ 66 h 75"/>
                  <a:gd name="T22" fmla="*/ 67 w 92"/>
                  <a:gd name="T23" fmla="*/ 51 h 75"/>
                  <a:gd name="T24" fmla="*/ 59 w 92"/>
                  <a:gd name="T25" fmla="*/ 34 h 75"/>
                  <a:gd name="T26" fmla="*/ 37 w 92"/>
                  <a:gd name="T27" fmla="*/ 61 h 75"/>
                  <a:gd name="T28" fmla="*/ 18 w 92"/>
                  <a:gd name="T29" fmla="*/ 57 h 75"/>
                  <a:gd name="T30" fmla="*/ 18 w 92"/>
                  <a:gd name="T31" fmla="*/ 25 h 75"/>
                  <a:gd name="T32" fmla="*/ 4 w 92"/>
                  <a:gd name="T33" fmla="*/ 34 h 75"/>
                  <a:gd name="T34" fmla="*/ 0 w 92"/>
                  <a:gd name="T35" fmla="*/ 32 h 75"/>
                  <a:gd name="T36" fmla="*/ 21 w 92"/>
                  <a:gd name="T37" fmla="*/ 1 h 75"/>
                  <a:gd name="T38" fmla="*/ 31 w 92"/>
                  <a:gd name="T39" fmla="*/ 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207"/>
              <p:cNvSpPr>
                <a:spLocks noEditPoints="1"/>
              </p:cNvSpPr>
              <p:nvPr/>
            </p:nvSpPr>
            <p:spPr bwMode="auto">
              <a:xfrm>
                <a:off x="7394575" y="2593975"/>
                <a:ext cx="93663" cy="74613"/>
              </a:xfrm>
              <a:custGeom>
                <a:avLst/>
                <a:gdLst>
                  <a:gd name="T0" fmla="*/ 138 w 146"/>
                  <a:gd name="T1" fmla="*/ 16 h 116"/>
                  <a:gd name="T2" fmla="*/ 135 w 146"/>
                  <a:gd name="T3" fmla="*/ 86 h 116"/>
                  <a:gd name="T4" fmla="*/ 131 w 146"/>
                  <a:gd name="T5" fmla="*/ 104 h 116"/>
                  <a:gd name="T6" fmla="*/ 12 w 146"/>
                  <a:gd name="T7" fmla="*/ 91 h 116"/>
                  <a:gd name="T8" fmla="*/ 4 w 146"/>
                  <a:gd name="T9" fmla="*/ 27 h 116"/>
                  <a:gd name="T10" fmla="*/ 4 w 146"/>
                  <a:gd name="T11" fmla="*/ 17 h 116"/>
                  <a:gd name="T12" fmla="*/ 47 w 146"/>
                  <a:gd name="T13" fmla="*/ 1 h 116"/>
                  <a:gd name="T14" fmla="*/ 138 w 146"/>
                  <a:gd name="T15" fmla="*/ 16 h 116"/>
                  <a:gd name="T16" fmla="*/ 16 w 146"/>
                  <a:gd name="T17" fmla="*/ 69 h 116"/>
                  <a:gd name="T18" fmla="*/ 120 w 146"/>
                  <a:gd name="T19" fmla="*/ 91 h 116"/>
                  <a:gd name="T20" fmla="*/ 124 w 146"/>
                  <a:gd name="T21" fmla="*/ 28 h 116"/>
                  <a:gd name="T22" fmla="*/ 84 w 146"/>
                  <a:gd name="T23" fmla="*/ 21 h 116"/>
                  <a:gd name="T24" fmla="*/ 67 w 146"/>
                  <a:gd name="T25" fmla="*/ 16 h 116"/>
                  <a:gd name="T26" fmla="*/ 88 w 146"/>
                  <a:gd name="T27" fmla="*/ 34 h 116"/>
                  <a:gd name="T28" fmla="*/ 89 w 146"/>
                  <a:gd name="T29" fmla="*/ 31 h 116"/>
                  <a:gd name="T30" fmla="*/ 60 w 146"/>
                  <a:gd name="T31" fmla="*/ 77 h 116"/>
                  <a:gd name="T32" fmla="*/ 65 w 146"/>
                  <a:gd name="T33" fmla="*/ 16 h 116"/>
                  <a:gd name="T34" fmla="*/ 16 w 146"/>
                  <a:gd name="T35" fmla="*/ 69 h 116"/>
                  <a:gd name="T36" fmla="*/ 63 w 146"/>
                  <a:gd name="T37" fmla="*/ 34 h 116"/>
                  <a:gd name="T38" fmla="*/ 57 w 146"/>
                  <a:gd name="T39" fmla="*/ 58 h 116"/>
                  <a:gd name="T40" fmla="*/ 68 w 146"/>
                  <a:gd name="T41" fmla="*/ 63 h 116"/>
                  <a:gd name="T42" fmla="*/ 70 w 146"/>
                  <a:gd name="T43" fmla="*/ 30 h 116"/>
                  <a:gd name="T44" fmla="*/ 63 w 146"/>
                  <a:gd name="T45" fmla="*/ 3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208"/>
              <p:cNvSpPr/>
              <p:nvPr/>
            </p:nvSpPr>
            <p:spPr bwMode="auto">
              <a:xfrm>
                <a:off x="7716838" y="2592388"/>
                <a:ext cx="39688" cy="47625"/>
              </a:xfrm>
              <a:custGeom>
                <a:avLst/>
                <a:gdLst>
                  <a:gd name="T0" fmla="*/ 41 w 62"/>
                  <a:gd name="T1" fmla="*/ 11 h 75"/>
                  <a:gd name="T2" fmla="*/ 39 w 62"/>
                  <a:gd name="T3" fmla="*/ 34 h 75"/>
                  <a:gd name="T4" fmla="*/ 62 w 62"/>
                  <a:gd name="T5" fmla="*/ 38 h 75"/>
                  <a:gd name="T6" fmla="*/ 59 w 62"/>
                  <a:gd name="T7" fmla="*/ 50 h 75"/>
                  <a:gd name="T8" fmla="*/ 41 w 62"/>
                  <a:gd name="T9" fmla="*/ 48 h 75"/>
                  <a:gd name="T10" fmla="*/ 37 w 62"/>
                  <a:gd name="T11" fmla="*/ 73 h 75"/>
                  <a:gd name="T12" fmla="*/ 27 w 62"/>
                  <a:gd name="T13" fmla="*/ 50 h 75"/>
                  <a:gd name="T14" fmla="*/ 2 w 62"/>
                  <a:gd name="T15" fmla="*/ 44 h 75"/>
                  <a:gd name="T16" fmla="*/ 25 w 62"/>
                  <a:gd name="T17" fmla="*/ 33 h 75"/>
                  <a:gd name="T18" fmla="*/ 41 w 62"/>
                  <a:gd name="T19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209"/>
              <p:cNvSpPr>
                <a:spLocks noEditPoints="1"/>
              </p:cNvSpPr>
              <p:nvPr/>
            </p:nvSpPr>
            <p:spPr bwMode="auto">
              <a:xfrm>
                <a:off x="7489825" y="2605088"/>
                <a:ext cx="98425" cy="82550"/>
              </a:xfrm>
              <a:custGeom>
                <a:avLst/>
                <a:gdLst>
                  <a:gd name="T0" fmla="*/ 153 w 153"/>
                  <a:gd name="T1" fmla="*/ 18 h 130"/>
                  <a:gd name="T2" fmla="*/ 145 w 153"/>
                  <a:gd name="T3" fmla="*/ 96 h 130"/>
                  <a:gd name="T4" fmla="*/ 16 w 153"/>
                  <a:gd name="T5" fmla="*/ 91 h 130"/>
                  <a:gd name="T6" fmla="*/ 12 w 153"/>
                  <a:gd name="T7" fmla="*/ 5 h 130"/>
                  <a:gd name="T8" fmla="*/ 78 w 153"/>
                  <a:gd name="T9" fmla="*/ 5 h 130"/>
                  <a:gd name="T10" fmla="*/ 153 w 153"/>
                  <a:gd name="T11" fmla="*/ 18 h 130"/>
                  <a:gd name="T12" fmla="*/ 25 w 153"/>
                  <a:gd name="T13" fmla="*/ 18 h 130"/>
                  <a:gd name="T14" fmla="*/ 25 w 153"/>
                  <a:gd name="T15" fmla="*/ 77 h 130"/>
                  <a:gd name="T16" fmla="*/ 131 w 153"/>
                  <a:gd name="T17" fmla="*/ 91 h 130"/>
                  <a:gd name="T18" fmla="*/ 132 w 153"/>
                  <a:gd name="T19" fmla="*/ 22 h 130"/>
                  <a:gd name="T20" fmla="*/ 25 w 153"/>
                  <a:gd name="T21" fmla="*/ 18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210"/>
              <p:cNvSpPr>
                <a:spLocks noEditPoints="1"/>
              </p:cNvSpPr>
              <p:nvPr/>
            </p:nvSpPr>
            <p:spPr bwMode="auto">
              <a:xfrm>
                <a:off x="7588250" y="2616200"/>
                <a:ext cx="90488" cy="71438"/>
              </a:xfrm>
              <a:custGeom>
                <a:avLst/>
                <a:gdLst>
                  <a:gd name="T0" fmla="*/ 132 w 140"/>
                  <a:gd name="T1" fmla="*/ 104 h 110"/>
                  <a:gd name="T2" fmla="*/ 80 w 140"/>
                  <a:gd name="T3" fmla="*/ 102 h 110"/>
                  <a:gd name="T4" fmla="*/ 24 w 140"/>
                  <a:gd name="T5" fmla="*/ 92 h 110"/>
                  <a:gd name="T6" fmla="*/ 13 w 140"/>
                  <a:gd name="T7" fmla="*/ 91 h 110"/>
                  <a:gd name="T8" fmla="*/ 6 w 140"/>
                  <a:gd name="T9" fmla="*/ 25 h 110"/>
                  <a:gd name="T10" fmla="*/ 16 w 140"/>
                  <a:gd name="T11" fmla="*/ 1 h 110"/>
                  <a:gd name="T12" fmla="*/ 136 w 140"/>
                  <a:gd name="T13" fmla="*/ 21 h 110"/>
                  <a:gd name="T14" fmla="*/ 132 w 140"/>
                  <a:gd name="T15" fmla="*/ 104 h 110"/>
                  <a:gd name="T16" fmla="*/ 21 w 140"/>
                  <a:gd name="T17" fmla="*/ 18 h 110"/>
                  <a:gd name="T18" fmla="*/ 19 w 140"/>
                  <a:gd name="T19" fmla="*/ 73 h 110"/>
                  <a:gd name="T20" fmla="*/ 118 w 140"/>
                  <a:gd name="T21" fmla="*/ 91 h 110"/>
                  <a:gd name="T22" fmla="*/ 125 w 140"/>
                  <a:gd name="T23" fmla="*/ 32 h 110"/>
                  <a:gd name="T24" fmla="*/ 21 w 140"/>
                  <a:gd name="T25" fmla="*/ 18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211"/>
              <p:cNvSpPr/>
              <p:nvPr/>
            </p:nvSpPr>
            <p:spPr bwMode="auto">
              <a:xfrm>
                <a:off x="7523163" y="2619375"/>
                <a:ext cx="38100" cy="44450"/>
              </a:xfrm>
              <a:custGeom>
                <a:avLst/>
                <a:gdLst>
                  <a:gd name="T0" fmla="*/ 30 w 59"/>
                  <a:gd name="T1" fmla="*/ 19 h 68"/>
                  <a:gd name="T2" fmla="*/ 57 w 59"/>
                  <a:gd name="T3" fmla="*/ 17 h 68"/>
                  <a:gd name="T4" fmla="*/ 53 w 59"/>
                  <a:gd name="T5" fmla="*/ 33 h 68"/>
                  <a:gd name="T6" fmla="*/ 47 w 59"/>
                  <a:gd name="T7" fmla="*/ 34 h 68"/>
                  <a:gd name="T8" fmla="*/ 42 w 59"/>
                  <a:gd name="T9" fmla="*/ 26 h 68"/>
                  <a:gd name="T10" fmla="*/ 46 w 59"/>
                  <a:gd name="T11" fmla="*/ 44 h 68"/>
                  <a:gd name="T12" fmla="*/ 47 w 59"/>
                  <a:gd name="T13" fmla="*/ 52 h 68"/>
                  <a:gd name="T14" fmla="*/ 56 w 59"/>
                  <a:gd name="T15" fmla="*/ 48 h 68"/>
                  <a:gd name="T16" fmla="*/ 57 w 59"/>
                  <a:gd name="T17" fmla="*/ 58 h 68"/>
                  <a:gd name="T18" fmla="*/ 39 w 59"/>
                  <a:gd name="T19" fmla="*/ 54 h 68"/>
                  <a:gd name="T20" fmla="*/ 29 w 59"/>
                  <a:gd name="T21" fmla="*/ 44 h 68"/>
                  <a:gd name="T22" fmla="*/ 12 w 59"/>
                  <a:gd name="T23" fmla="*/ 57 h 68"/>
                  <a:gd name="T24" fmla="*/ 1 w 59"/>
                  <a:gd name="T25" fmla="*/ 51 h 68"/>
                  <a:gd name="T26" fmla="*/ 4 w 59"/>
                  <a:gd name="T27" fmla="*/ 40 h 68"/>
                  <a:gd name="T28" fmla="*/ 19 w 59"/>
                  <a:gd name="T29" fmla="*/ 20 h 68"/>
                  <a:gd name="T30" fmla="*/ 10 w 59"/>
                  <a:gd name="T31" fmla="*/ 24 h 68"/>
                  <a:gd name="T32" fmla="*/ 5 w 59"/>
                  <a:gd name="T33" fmla="*/ 20 h 68"/>
                  <a:gd name="T34" fmla="*/ 30 w 59"/>
                  <a:gd name="T35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212"/>
              <p:cNvSpPr/>
              <p:nvPr/>
            </p:nvSpPr>
            <p:spPr bwMode="auto">
              <a:xfrm>
                <a:off x="7627938" y="2635250"/>
                <a:ext cx="14288" cy="20638"/>
              </a:xfrm>
              <a:custGeom>
                <a:avLst/>
                <a:gdLst>
                  <a:gd name="T0" fmla="*/ 20 w 22"/>
                  <a:gd name="T1" fmla="*/ 8 h 32"/>
                  <a:gd name="T2" fmla="*/ 15 w 22"/>
                  <a:gd name="T3" fmla="*/ 32 h 32"/>
                  <a:gd name="T4" fmla="*/ 20 w 22"/>
                  <a:gd name="T5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213"/>
              <p:cNvSpPr/>
              <p:nvPr/>
            </p:nvSpPr>
            <p:spPr bwMode="auto">
              <a:xfrm>
                <a:off x="7807325" y="2654300"/>
                <a:ext cx="42863" cy="15875"/>
              </a:xfrm>
              <a:custGeom>
                <a:avLst/>
                <a:gdLst>
                  <a:gd name="T0" fmla="*/ 1 w 67"/>
                  <a:gd name="T1" fmla="*/ 14 h 25"/>
                  <a:gd name="T2" fmla="*/ 57 w 67"/>
                  <a:gd name="T3" fmla="*/ 7 h 25"/>
                  <a:gd name="T4" fmla="*/ 47 w 67"/>
                  <a:gd name="T5" fmla="*/ 25 h 25"/>
                  <a:gd name="T6" fmla="*/ 36 w 67"/>
                  <a:gd name="T7" fmla="*/ 19 h 25"/>
                  <a:gd name="T8" fmla="*/ 1 w 67"/>
                  <a:gd name="T9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214"/>
              <p:cNvSpPr>
                <a:spLocks noEditPoints="1"/>
              </p:cNvSpPr>
              <p:nvPr/>
            </p:nvSpPr>
            <p:spPr bwMode="auto">
              <a:xfrm>
                <a:off x="7445375" y="2036763"/>
                <a:ext cx="482600" cy="214313"/>
              </a:xfrm>
              <a:custGeom>
                <a:avLst/>
                <a:gdLst>
                  <a:gd name="T0" fmla="*/ 140 w 746"/>
                  <a:gd name="T1" fmla="*/ 10 h 333"/>
                  <a:gd name="T2" fmla="*/ 259 w 746"/>
                  <a:gd name="T3" fmla="*/ 18 h 333"/>
                  <a:gd name="T4" fmla="*/ 366 w 746"/>
                  <a:gd name="T5" fmla="*/ 34 h 333"/>
                  <a:gd name="T6" fmla="*/ 746 w 746"/>
                  <a:gd name="T7" fmla="*/ 81 h 333"/>
                  <a:gd name="T8" fmla="*/ 727 w 746"/>
                  <a:gd name="T9" fmla="*/ 295 h 333"/>
                  <a:gd name="T10" fmla="*/ 651 w 746"/>
                  <a:gd name="T11" fmla="*/ 321 h 333"/>
                  <a:gd name="T12" fmla="*/ 297 w 746"/>
                  <a:gd name="T13" fmla="*/ 301 h 333"/>
                  <a:gd name="T14" fmla="*/ 147 w 746"/>
                  <a:gd name="T15" fmla="*/ 293 h 333"/>
                  <a:gd name="T16" fmla="*/ 13 w 746"/>
                  <a:gd name="T17" fmla="*/ 276 h 333"/>
                  <a:gd name="T18" fmla="*/ 24 w 746"/>
                  <a:gd name="T19" fmla="*/ 106 h 333"/>
                  <a:gd name="T20" fmla="*/ 62 w 746"/>
                  <a:gd name="T21" fmla="*/ 0 h 333"/>
                  <a:gd name="T22" fmla="*/ 637 w 746"/>
                  <a:gd name="T23" fmla="*/ 118 h 333"/>
                  <a:gd name="T24" fmla="*/ 497 w 746"/>
                  <a:gd name="T25" fmla="*/ 97 h 333"/>
                  <a:gd name="T26" fmla="*/ 373 w 746"/>
                  <a:gd name="T27" fmla="*/ 83 h 333"/>
                  <a:gd name="T28" fmla="*/ 252 w 746"/>
                  <a:gd name="T29" fmla="*/ 74 h 333"/>
                  <a:gd name="T30" fmla="*/ 101 w 746"/>
                  <a:gd name="T31" fmla="*/ 70 h 333"/>
                  <a:gd name="T32" fmla="*/ 423 w 746"/>
                  <a:gd name="T33" fmla="*/ 245 h 333"/>
                  <a:gd name="T34" fmla="*/ 517 w 746"/>
                  <a:gd name="T35" fmla="*/ 253 h 333"/>
                  <a:gd name="T36" fmla="*/ 631 w 746"/>
                  <a:gd name="T37" fmla="*/ 263 h 333"/>
                  <a:gd name="T38" fmla="*/ 687 w 746"/>
                  <a:gd name="T39" fmla="*/ 119 h 333"/>
                  <a:gd name="T40" fmla="*/ 640 w 746"/>
                  <a:gd name="T41" fmla="*/ 69 h 333"/>
                  <a:gd name="T42" fmla="*/ 499 w 746"/>
                  <a:gd name="T43" fmla="*/ 56 h 333"/>
                  <a:gd name="T44" fmla="*/ 321 w 746"/>
                  <a:gd name="T45" fmla="*/ 42 h 333"/>
                  <a:gd name="T46" fmla="*/ 196 w 746"/>
                  <a:gd name="T47" fmla="*/ 28 h 333"/>
                  <a:gd name="T48" fmla="*/ 91 w 746"/>
                  <a:gd name="T49" fmla="*/ 59 h 333"/>
                  <a:gd name="T50" fmla="*/ 283 w 746"/>
                  <a:gd name="T51" fmla="*/ 65 h 333"/>
                  <a:gd name="T52" fmla="*/ 338 w 746"/>
                  <a:gd name="T53" fmla="*/ 70 h 333"/>
                  <a:gd name="T54" fmla="*/ 615 w 746"/>
                  <a:gd name="T55" fmla="*/ 101 h 333"/>
                  <a:gd name="T56" fmla="*/ 711 w 746"/>
                  <a:gd name="T57" fmla="*/ 99 h 333"/>
                  <a:gd name="T58" fmla="*/ 687 w 746"/>
                  <a:gd name="T59" fmla="*/ 79 h 333"/>
                  <a:gd name="T60" fmla="*/ 16 w 746"/>
                  <a:gd name="T61" fmla="*/ 253 h 333"/>
                  <a:gd name="T62" fmla="*/ 70 w 746"/>
                  <a:gd name="T63" fmla="*/ 181 h 333"/>
                  <a:gd name="T64" fmla="*/ 63 w 746"/>
                  <a:gd name="T65" fmla="*/ 59 h 333"/>
                  <a:gd name="T66" fmla="*/ 40 w 746"/>
                  <a:gd name="T67" fmla="*/ 24 h 333"/>
                  <a:gd name="T68" fmla="*/ 711 w 746"/>
                  <a:gd name="T69" fmla="*/ 113 h 333"/>
                  <a:gd name="T70" fmla="*/ 711 w 746"/>
                  <a:gd name="T71" fmla="*/ 298 h 333"/>
                  <a:gd name="T72" fmla="*/ 728 w 746"/>
                  <a:gd name="T73" fmla="*/ 171 h 333"/>
                  <a:gd name="T74" fmla="*/ 729 w 746"/>
                  <a:gd name="T75" fmla="*/ 99 h 333"/>
                  <a:gd name="T76" fmla="*/ 687 w 746"/>
                  <a:gd name="T77" fmla="*/ 288 h 333"/>
                  <a:gd name="T78" fmla="*/ 479 w 746"/>
                  <a:gd name="T79" fmla="*/ 262 h 333"/>
                  <a:gd name="T80" fmla="*/ 100 w 746"/>
                  <a:gd name="T81" fmla="*/ 234 h 333"/>
                  <a:gd name="T82" fmla="*/ 27 w 746"/>
                  <a:gd name="T83" fmla="*/ 262 h 333"/>
                  <a:gd name="T84" fmla="*/ 374 w 746"/>
                  <a:gd name="T85" fmla="*/ 288 h 333"/>
                  <a:gd name="T86" fmla="*/ 631 w 746"/>
                  <a:gd name="T87" fmla="*/ 309 h 333"/>
                  <a:gd name="T88" fmla="*/ 687 w 746"/>
                  <a:gd name="T89" fmla="*/ 288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215"/>
              <p:cNvSpPr/>
              <p:nvPr/>
            </p:nvSpPr>
            <p:spPr bwMode="auto">
              <a:xfrm>
                <a:off x="7443788" y="2295525"/>
                <a:ext cx="31750" cy="34925"/>
              </a:xfrm>
              <a:custGeom>
                <a:avLst/>
                <a:gdLst>
                  <a:gd name="T0" fmla="*/ 21 w 49"/>
                  <a:gd name="T1" fmla="*/ 4 h 54"/>
                  <a:gd name="T2" fmla="*/ 28 w 49"/>
                  <a:gd name="T3" fmla="*/ 26 h 54"/>
                  <a:gd name="T4" fmla="*/ 40 w 49"/>
                  <a:gd name="T5" fmla="*/ 13 h 54"/>
                  <a:gd name="T6" fmla="*/ 49 w 49"/>
                  <a:gd name="T7" fmla="*/ 16 h 54"/>
                  <a:gd name="T8" fmla="*/ 46 w 49"/>
                  <a:gd name="T9" fmla="*/ 54 h 54"/>
                  <a:gd name="T10" fmla="*/ 40 w 49"/>
                  <a:gd name="T11" fmla="*/ 32 h 54"/>
                  <a:gd name="T12" fmla="*/ 28 w 49"/>
                  <a:gd name="T13" fmla="*/ 41 h 54"/>
                  <a:gd name="T14" fmla="*/ 19 w 49"/>
                  <a:gd name="T15" fmla="*/ 33 h 54"/>
                  <a:gd name="T16" fmla="*/ 4 w 49"/>
                  <a:gd name="T17" fmla="*/ 48 h 54"/>
                  <a:gd name="T18" fmla="*/ 7 w 49"/>
                  <a:gd name="T19" fmla="*/ 27 h 54"/>
                  <a:gd name="T20" fmla="*/ 21 w 49"/>
                  <a:gd name="T21" fmla="*/ 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216"/>
              <p:cNvSpPr/>
              <p:nvPr/>
            </p:nvSpPr>
            <p:spPr bwMode="auto">
              <a:xfrm>
                <a:off x="7453313" y="2371725"/>
                <a:ext cx="19050" cy="33338"/>
              </a:xfrm>
              <a:custGeom>
                <a:avLst/>
                <a:gdLst>
                  <a:gd name="T0" fmla="*/ 0 w 29"/>
                  <a:gd name="T1" fmla="*/ 30 h 52"/>
                  <a:gd name="T2" fmla="*/ 12 w 29"/>
                  <a:gd name="T3" fmla="*/ 17 h 52"/>
                  <a:gd name="T4" fmla="*/ 29 w 29"/>
                  <a:gd name="T5" fmla="*/ 4 h 52"/>
                  <a:gd name="T6" fmla="*/ 25 w 29"/>
                  <a:gd name="T7" fmla="*/ 52 h 52"/>
                  <a:gd name="T8" fmla="*/ 16 w 29"/>
                  <a:gd name="T9" fmla="*/ 52 h 52"/>
                  <a:gd name="T10" fmla="*/ 18 w 29"/>
                  <a:gd name="T11" fmla="*/ 31 h 52"/>
                  <a:gd name="T12" fmla="*/ 12 w 29"/>
                  <a:gd name="T13" fmla="*/ 35 h 52"/>
                  <a:gd name="T14" fmla="*/ 0 w 29"/>
                  <a:gd name="T15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217"/>
              <p:cNvSpPr>
                <a:spLocks noEditPoints="1"/>
              </p:cNvSpPr>
              <p:nvPr/>
            </p:nvSpPr>
            <p:spPr bwMode="auto">
              <a:xfrm>
                <a:off x="7815263" y="2393950"/>
                <a:ext cx="87313" cy="69850"/>
              </a:xfrm>
              <a:custGeom>
                <a:avLst/>
                <a:gdLst>
                  <a:gd name="T0" fmla="*/ 16 w 136"/>
                  <a:gd name="T1" fmla="*/ 1 h 108"/>
                  <a:gd name="T2" fmla="*/ 17 w 136"/>
                  <a:gd name="T3" fmla="*/ 1 h 108"/>
                  <a:gd name="T4" fmla="*/ 115 w 136"/>
                  <a:gd name="T5" fmla="*/ 10 h 108"/>
                  <a:gd name="T6" fmla="*/ 127 w 136"/>
                  <a:gd name="T7" fmla="*/ 22 h 108"/>
                  <a:gd name="T8" fmla="*/ 115 w 136"/>
                  <a:gd name="T9" fmla="*/ 106 h 108"/>
                  <a:gd name="T10" fmla="*/ 96 w 136"/>
                  <a:gd name="T11" fmla="*/ 105 h 108"/>
                  <a:gd name="T12" fmla="*/ 83 w 136"/>
                  <a:gd name="T13" fmla="*/ 108 h 108"/>
                  <a:gd name="T14" fmla="*/ 47 w 136"/>
                  <a:gd name="T15" fmla="*/ 106 h 108"/>
                  <a:gd name="T16" fmla="*/ 17 w 136"/>
                  <a:gd name="T17" fmla="*/ 98 h 108"/>
                  <a:gd name="T18" fmla="*/ 13 w 136"/>
                  <a:gd name="T19" fmla="*/ 101 h 108"/>
                  <a:gd name="T20" fmla="*/ 2 w 136"/>
                  <a:gd name="T21" fmla="*/ 94 h 108"/>
                  <a:gd name="T22" fmla="*/ 1 w 136"/>
                  <a:gd name="T23" fmla="*/ 15 h 108"/>
                  <a:gd name="T24" fmla="*/ 2 w 136"/>
                  <a:gd name="T25" fmla="*/ 3 h 108"/>
                  <a:gd name="T26" fmla="*/ 16 w 136"/>
                  <a:gd name="T27" fmla="*/ 1 h 108"/>
                  <a:gd name="T28" fmla="*/ 114 w 136"/>
                  <a:gd name="T29" fmla="*/ 38 h 108"/>
                  <a:gd name="T30" fmla="*/ 68 w 136"/>
                  <a:gd name="T31" fmla="*/ 25 h 108"/>
                  <a:gd name="T32" fmla="*/ 17 w 136"/>
                  <a:gd name="T33" fmla="*/ 22 h 108"/>
                  <a:gd name="T34" fmla="*/ 12 w 136"/>
                  <a:gd name="T35" fmla="*/ 84 h 108"/>
                  <a:gd name="T36" fmla="*/ 104 w 136"/>
                  <a:gd name="T37" fmla="*/ 96 h 108"/>
                  <a:gd name="T38" fmla="*/ 114 w 136"/>
                  <a:gd name="T39" fmla="*/ 3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218"/>
              <p:cNvSpPr>
                <a:spLocks noEditPoints="1"/>
              </p:cNvSpPr>
              <p:nvPr/>
            </p:nvSpPr>
            <p:spPr bwMode="auto">
              <a:xfrm>
                <a:off x="7805738" y="2478088"/>
                <a:ext cx="85725" cy="68263"/>
              </a:xfrm>
              <a:custGeom>
                <a:avLst/>
                <a:gdLst>
                  <a:gd name="T0" fmla="*/ 127 w 133"/>
                  <a:gd name="T1" fmla="*/ 13 h 105"/>
                  <a:gd name="T2" fmla="*/ 127 w 133"/>
                  <a:gd name="T3" fmla="*/ 93 h 105"/>
                  <a:gd name="T4" fmla="*/ 114 w 133"/>
                  <a:gd name="T5" fmla="*/ 105 h 105"/>
                  <a:gd name="T6" fmla="*/ 3 w 133"/>
                  <a:gd name="T7" fmla="*/ 89 h 105"/>
                  <a:gd name="T8" fmla="*/ 3 w 133"/>
                  <a:gd name="T9" fmla="*/ 13 h 105"/>
                  <a:gd name="T10" fmla="*/ 20 w 133"/>
                  <a:gd name="T11" fmla="*/ 2 h 105"/>
                  <a:gd name="T12" fmla="*/ 127 w 133"/>
                  <a:gd name="T13" fmla="*/ 13 h 105"/>
                  <a:gd name="T14" fmla="*/ 22 w 133"/>
                  <a:gd name="T15" fmla="*/ 17 h 105"/>
                  <a:gd name="T16" fmla="*/ 15 w 133"/>
                  <a:gd name="T17" fmla="*/ 79 h 105"/>
                  <a:gd name="T18" fmla="*/ 61 w 133"/>
                  <a:gd name="T19" fmla="*/ 87 h 105"/>
                  <a:gd name="T20" fmla="*/ 55 w 133"/>
                  <a:gd name="T21" fmla="*/ 79 h 105"/>
                  <a:gd name="T22" fmla="*/ 62 w 133"/>
                  <a:gd name="T23" fmla="*/ 70 h 105"/>
                  <a:gd name="T24" fmla="*/ 71 w 133"/>
                  <a:gd name="T25" fmla="*/ 75 h 105"/>
                  <a:gd name="T26" fmla="*/ 71 w 133"/>
                  <a:gd name="T27" fmla="*/ 87 h 105"/>
                  <a:gd name="T28" fmla="*/ 62 w 133"/>
                  <a:gd name="T29" fmla="*/ 90 h 105"/>
                  <a:gd name="T30" fmla="*/ 110 w 133"/>
                  <a:gd name="T31" fmla="*/ 91 h 105"/>
                  <a:gd name="T32" fmla="*/ 108 w 133"/>
                  <a:gd name="T33" fmla="*/ 23 h 105"/>
                  <a:gd name="T34" fmla="*/ 23 w 133"/>
                  <a:gd name="T35" fmla="*/ 17 h 105"/>
                  <a:gd name="T36" fmla="*/ 22 w 133"/>
                  <a:gd name="T37" fmla="*/ 17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219"/>
              <p:cNvSpPr>
                <a:spLocks noEditPoints="1"/>
              </p:cNvSpPr>
              <p:nvPr/>
            </p:nvSpPr>
            <p:spPr bwMode="auto">
              <a:xfrm>
                <a:off x="7639050" y="2468563"/>
                <a:ext cx="33338" cy="49213"/>
              </a:xfrm>
              <a:custGeom>
                <a:avLst/>
                <a:gdLst>
                  <a:gd name="T0" fmla="*/ 47 w 54"/>
                  <a:gd name="T1" fmla="*/ 23 h 76"/>
                  <a:gd name="T2" fmla="*/ 23 w 54"/>
                  <a:gd name="T3" fmla="*/ 31 h 76"/>
                  <a:gd name="T4" fmla="*/ 37 w 54"/>
                  <a:gd name="T5" fmla="*/ 76 h 76"/>
                  <a:gd name="T6" fmla="*/ 0 w 54"/>
                  <a:gd name="T7" fmla="*/ 55 h 76"/>
                  <a:gd name="T8" fmla="*/ 5 w 54"/>
                  <a:gd name="T9" fmla="*/ 30 h 76"/>
                  <a:gd name="T10" fmla="*/ 47 w 54"/>
                  <a:gd name="T11" fmla="*/ 23 h 76"/>
                  <a:gd name="T12" fmla="*/ 33 w 54"/>
                  <a:gd name="T13" fmla="*/ 62 h 76"/>
                  <a:gd name="T14" fmla="*/ 34 w 54"/>
                  <a:gd name="T15" fmla="*/ 51 h 76"/>
                  <a:gd name="T16" fmla="*/ 14 w 54"/>
                  <a:gd name="T17" fmla="*/ 52 h 76"/>
                  <a:gd name="T18" fmla="*/ 33 w 54"/>
                  <a:gd name="T19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220"/>
              <p:cNvSpPr>
                <a:spLocks noEditPoints="1"/>
              </p:cNvSpPr>
              <p:nvPr/>
            </p:nvSpPr>
            <p:spPr bwMode="auto">
              <a:xfrm>
                <a:off x="7785100" y="2635250"/>
                <a:ext cx="88900" cy="66675"/>
              </a:xfrm>
              <a:custGeom>
                <a:avLst/>
                <a:gdLst>
                  <a:gd name="T0" fmla="*/ 124 w 136"/>
                  <a:gd name="T1" fmla="*/ 12 h 103"/>
                  <a:gd name="T2" fmla="*/ 132 w 136"/>
                  <a:gd name="T3" fmla="*/ 21 h 103"/>
                  <a:gd name="T4" fmla="*/ 129 w 136"/>
                  <a:gd name="T5" fmla="*/ 21 h 103"/>
                  <a:gd name="T6" fmla="*/ 122 w 136"/>
                  <a:gd name="T7" fmla="*/ 100 h 103"/>
                  <a:gd name="T8" fmla="*/ 54 w 136"/>
                  <a:gd name="T9" fmla="*/ 96 h 103"/>
                  <a:gd name="T10" fmla="*/ 1 w 136"/>
                  <a:gd name="T11" fmla="*/ 75 h 103"/>
                  <a:gd name="T12" fmla="*/ 1 w 136"/>
                  <a:gd name="T13" fmla="*/ 12 h 103"/>
                  <a:gd name="T14" fmla="*/ 23 w 136"/>
                  <a:gd name="T15" fmla="*/ 0 h 103"/>
                  <a:gd name="T16" fmla="*/ 33 w 136"/>
                  <a:gd name="T17" fmla="*/ 6 h 103"/>
                  <a:gd name="T18" fmla="*/ 58 w 136"/>
                  <a:gd name="T19" fmla="*/ 6 h 103"/>
                  <a:gd name="T20" fmla="*/ 124 w 136"/>
                  <a:gd name="T21" fmla="*/ 12 h 103"/>
                  <a:gd name="T22" fmla="*/ 118 w 136"/>
                  <a:gd name="T23" fmla="*/ 33 h 103"/>
                  <a:gd name="T24" fmla="*/ 112 w 136"/>
                  <a:gd name="T25" fmla="*/ 27 h 103"/>
                  <a:gd name="T26" fmla="*/ 13 w 136"/>
                  <a:gd name="T27" fmla="*/ 20 h 103"/>
                  <a:gd name="T28" fmla="*/ 22 w 136"/>
                  <a:gd name="T29" fmla="*/ 83 h 103"/>
                  <a:gd name="T30" fmla="*/ 108 w 136"/>
                  <a:gd name="T31" fmla="*/ 87 h 103"/>
                  <a:gd name="T32" fmla="*/ 118 w 136"/>
                  <a:gd name="T33" fmla="*/ 3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221"/>
              <p:cNvSpPr/>
              <p:nvPr/>
            </p:nvSpPr>
            <p:spPr bwMode="auto">
              <a:xfrm>
                <a:off x="7808913" y="2670175"/>
                <a:ext cx="38100" cy="17463"/>
              </a:xfrm>
              <a:custGeom>
                <a:avLst/>
                <a:gdLst>
                  <a:gd name="T0" fmla="*/ 57 w 60"/>
                  <a:gd name="T1" fmla="*/ 6 h 27"/>
                  <a:gd name="T2" fmla="*/ 60 w 60"/>
                  <a:gd name="T3" fmla="*/ 14 h 27"/>
                  <a:gd name="T4" fmla="*/ 6 w 60"/>
                  <a:gd name="T5" fmla="*/ 18 h 27"/>
                  <a:gd name="T6" fmla="*/ 1 w 60"/>
                  <a:gd name="T7" fmla="*/ 7 h 27"/>
                  <a:gd name="T8" fmla="*/ 57 w 60"/>
                  <a:gd name="T9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222"/>
              <p:cNvSpPr>
                <a:spLocks noEditPoints="1"/>
              </p:cNvSpPr>
              <p:nvPr/>
            </p:nvSpPr>
            <p:spPr bwMode="auto">
              <a:xfrm>
                <a:off x="7627938" y="2303463"/>
                <a:ext cx="84138" cy="63500"/>
              </a:xfrm>
              <a:custGeom>
                <a:avLst/>
                <a:gdLst>
                  <a:gd name="T0" fmla="*/ 131 w 131"/>
                  <a:gd name="T1" fmla="*/ 17 h 99"/>
                  <a:gd name="T2" fmla="*/ 124 w 131"/>
                  <a:gd name="T3" fmla="*/ 88 h 99"/>
                  <a:gd name="T4" fmla="*/ 18 w 131"/>
                  <a:gd name="T5" fmla="*/ 81 h 99"/>
                  <a:gd name="T6" fmla="*/ 11 w 131"/>
                  <a:gd name="T7" fmla="*/ 11 h 99"/>
                  <a:gd name="T8" fmla="*/ 109 w 131"/>
                  <a:gd name="T9" fmla="*/ 11 h 99"/>
                  <a:gd name="T10" fmla="*/ 131 w 131"/>
                  <a:gd name="T11" fmla="*/ 17 h 99"/>
                  <a:gd name="T12" fmla="*/ 107 w 131"/>
                  <a:gd name="T13" fmla="*/ 67 h 99"/>
                  <a:gd name="T14" fmla="*/ 95 w 131"/>
                  <a:gd name="T15" fmla="*/ 78 h 99"/>
                  <a:gd name="T16" fmla="*/ 113 w 131"/>
                  <a:gd name="T17" fmla="*/ 77 h 99"/>
                  <a:gd name="T18" fmla="*/ 120 w 131"/>
                  <a:gd name="T19" fmla="*/ 29 h 99"/>
                  <a:gd name="T20" fmla="*/ 29 w 131"/>
                  <a:gd name="T21" fmla="*/ 18 h 99"/>
                  <a:gd name="T22" fmla="*/ 30 w 131"/>
                  <a:gd name="T23" fmla="*/ 66 h 99"/>
                  <a:gd name="T24" fmla="*/ 35 w 131"/>
                  <a:gd name="T25" fmla="*/ 42 h 99"/>
                  <a:gd name="T26" fmla="*/ 44 w 131"/>
                  <a:gd name="T27" fmla="*/ 22 h 99"/>
                  <a:gd name="T28" fmla="*/ 57 w 131"/>
                  <a:gd name="T29" fmla="*/ 42 h 99"/>
                  <a:gd name="T30" fmla="*/ 68 w 131"/>
                  <a:gd name="T31" fmla="*/ 27 h 99"/>
                  <a:gd name="T32" fmla="*/ 74 w 131"/>
                  <a:gd name="T33" fmla="*/ 67 h 99"/>
                  <a:gd name="T34" fmla="*/ 64 w 131"/>
                  <a:gd name="T35" fmla="*/ 52 h 99"/>
                  <a:gd name="T36" fmla="*/ 54 w 131"/>
                  <a:gd name="T37" fmla="*/ 59 h 99"/>
                  <a:gd name="T38" fmla="*/ 44 w 131"/>
                  <a:gd name="T39" fmla="*/ 46 h 99"/>
                  <a:gd name="T40" fmla="*/ 40 w 131"/>
                  <a:gd name="T41" fmla="*/ 63 h 99"/>
                  <a:gd name="T42" fmla="*/ 32 w 131"/>
                  <a:gd name="T43" fmla="*/ 67 h 99"/>
                  <a:gd name="T44" fmla="*/ 85 w 131"/>
                  <a:gd name="T45" fmla="*/ 78 h 99"/>
                  <a:gd name="T46" fmla="*/ 84 w 131"/>
                  <a:gd name="T47" fmla="*/ 70 h 99"/>
                  <a:gd name="T48" fmla="*/ 95 w 131"/>
                  <a:gd name="T49" fmla="*/ 62 h 99"/>
                  <a:gd name="T50" fmla="*/ 82 w 131"/>
                  <a:gd name="T51" fmla="*/ 41 h 99"/>
                  <a:gd name="T52" fmla="*/ 107 w 131"/>
                  <a:gd name="T53" fmla="*/ 31 h 99"/>
                  <a:gd name="T54" fmla="*/ 100 w 131"/>
                  <a:gd name="T55" fmla="*/ 46 h 99"/>
                  <a:gd name="T56" fmla="*/ 107 w 131"/>
                  <a:gd name="T57" fmla="*/ 6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223"/>
              <p:cNvSpPr>
                <a:spLocks noEditPoints="1"/>
              </p:cNvSpPr>
              <p:nvPr/>
            </p:nvSpPr>
            <p:spPr bwMode="auto">
              <a:xfrm>
                <a:off x="7712075" y="2382838"/>
                <a:ext cx="93663" cy="69850"/>
              </a:xfrm>
              <a:custGeom>
                <a:avLst/>
                <a:gdLst>
                  <a:gd name="T0" fmla="*/ 132 w 145"/>
                  <a:gd name="T1" fmla="*/ 108 h 108"/>
                  <a:gd name="T2" fmla="*/ 32 w 145"/>
                  <a:gd name="T3" fmla="*/ 101 h 108"/>
                  <a:gd name="T4" fmla="*/ 0 w 145"/>
                  <a:gd name="T5" fmla="*/ 45 h 108"/>
                  <a:gd name="T6" fmla="*/ 11 w 145"/>
                  <a:gd name="T7" fmla="*/ 2 h 108"/>
                  <a:gd name="T8" fmla="*/ 18 w 145"/>
                  <a:gd name="T9" fmla="*/ 0 h 108"/>
                  <a:gd name="T10" fmla="*/ 30 w 145"/>
                  <a:gd name="T11" fmla="*/ 7 h 108"/>
                  <a:gd name="T12" fmla="*/ 132 w 145"/>
                  <a:gd name="T13" fmla="*/ 9 h 108"/>
                  <a:gd name="T14" fmla="*/ 143 w 145"/>
                  <a:gd name="T15" fmla="*/ 31 h 108"/>
                  <a:gd name="T16" fmla="*/ 132 w 145"/>
                  <a:gd name="T17" fmla="*/ 108 h 108"/>
                  <a:gd name="T18" fmla="*/ 130 w 145"/>
                  <a:gd name="T19" fmla="*/ 38 h 108"/>
                  <a:gd name="T20" fmla="*/ 118 w 145"/>
                  <a:gd name="T21" fmla="*/ 24 h 108"/>
                  <a:gd name="T22" fmla="*/ 27 w 145"/>
                  <a:gd name="T23" fmla="*/ 17 h 108"/>
                  <a:gd name="T24" fmla="*/ 16 w 145"/>
                  <a:gd name="T25" fmla="*/ 27 h 108"/>
                  <a:gd name="T26" fmla="*/ 23 w 145"/>
                  <a:gd name="T27" fmla="*/ 87 h 108"/>
                  <a:gd name="T28" fmla="*/ 88 w 145"/>
                  <a:gd name="T29" fmla="*/ 96 h 108"/>
                  <a:gd name="T30" fmla="*/ 107 w 145"/>
                  <a:gd name="T31" fmla="*/ 52 h 108"/>
                  <a:gd name="T32" fmla="*/ 115 w 145"/>
                  <a:gd name="T33" fmla="*/ 90 h 108"/>
                  <a:gd name="T34" fmla="*/ 95 w 145"/>
                  <a:gd name="T35" fmla="*/ 97 h 108"/>
                  <a:gd name="T36" fmla="*/ 116 w 145"/>
                  <a:gd name="T37" fmla="*/ 97 h 108"/>
                  <a:gd name="T38" fmla="*/ 130 w 145"/>
                  <a:gd name="T39" fmla="*/ 38 h 108"/>
                  <a:gd name="T40" fmla="*/ 95 w 145"/>
                  <a:gd name="T41" fmla="*/ 69 h 108"/>
                  <a:gd name="T42" fmla="*/ 95 w 145"/>
                  <a:gd name="T43" fmla="*/ 80 h 108"/>
                  <a:gd name="T44" fmla="*/ 109 w 145"/>
                  <a:gd name="T45" fmla="*/ 72 h 108"/>
                  <a:gd name="T46" fmla="*/ 102 w 145"/>
                  <a:gd name="T47" fmla="*/ 66 h 108"/>
                  <a:gd name="T48" fmla="*/ 95 w 145"/>
                  <a:gd name="T49" fmla="*/ 6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224"/>
              <p:cNvSpPr>
                <a:spLocks noEditPoints="1"/>
              </p:cNvSpPr>
              <p:nvPr/>
            </p:nvSpPr>
            <p:spPr bwMode="auto">
              <a:xfrm>
                <a:off x="7793038" y="2549525"/>
                <a:ext cx="92075" cy="79375"/>
              </a:xfrm>
              <a:custGeom>
                <a:avLst/>
                <a:gdLst>
                  <a:gd name="T0" fmla="*/ 11 w 141"/>
                  <a:gd name="T1" fmla="*/ 14 h 122"/>
                  <a:gd name="T2" fmla="*/ 56 w 141"/>
                  <a:gd name="T3" fmla="*/ 14 h 122"/>
                  <a:gd name="T4" fmla="*/ 126 w 141"/>
                  <a:gd name="T5" fmla="*/ 22 h 122"/>
                  <a:gd name="T6" fmla="*/ 131 w 141"/>
                  <a:gd name="T7" fmla="*/ 25 h 122"/>
                  <a:gd name="T8" fmla="*/ 133 w 141"/>
                  <a:gd name="T9" fmla="*/ 61 h 122"/>
                  <a:gd name="T10" fmla="*/ 123 w 141"/>
                  <a:gd name="T11" fmla="*/ 114 h 122"/>
                  <a:gd name="T12" fmla="*/ 100 w 141"/>
                  <a:gd name="T13" fmla="*/ 117 h 122"/>
                  <a:gd name="T14" fmla="*/ 1 w 141"/>
                  <a:gd name="T15" fmla="*/ 84 h 122"/>
                  <a:gd name="T16" fmla="*/ 14 w 141"/>
                  <a:gd name="T17" fmla="*/ 19 h 122"/>
                  <a:gd name="T18" fmla="*/ 11 w 141"/>
                  <a:gd name="T19" fmla="*/ 14 h 122"/>
                  <a:gd name="T20" fmla="*/ 28 w 141"/>
                  <a:gd name="T21" fmla="*/ 25 h 122"/>
                  <a:gd name="T22" fmla="*/ 16 w 141"/>
                  <a:gd name="T23" fmla="*/ 90 h 122"/>
                  <a:gd name="T24" fmla="*/ 57 w 141"/>
                  <a:gd name="T25" fmla="*/ 99 h 122"/>
                  <a:gd name="T26" fmla="*/ 107 w 141"/>
                  <a:gd name="T27" fmla="*/ 103 h 122"/>
                  <a:gd name="T28" fmla="*/ 123 w 141"/>
                  <a:gd name="T29" fmla="*/ 42 h 122"/>
                  <a:gd name="T30" fmla="*/ 28 w 141"/>
                  <a:gd name="T31" fmla="*/ 25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225"/>
              <p:cNvSpPr>
                <a:spLocks noEditPoints="1"/>
              </p:cNvSpPr>
              <p:nvPr/>
            </p:nvSpPr>
            <p:spPr bwMode="auto">
              <a:xfrm>
                <a:off x="7629525" y="2546350"/>
                <a:ext cx="39688" cy="47625"/>
              </a:xfrm>
              <a:custGeom>
                <a:avLst/>
                <a:gdLst>
                  <a:gd name="T0" fmla="*/ 13 w 62"/>
                  <a:gd name="T1" fmla="*/ 55 h 73"/>
                  <a:gd name="T2" fmla="*/ 38 w 62"/>
                  <a:gd name="T3" fmla="*/ 48 h 73"/>
                  <a:gd name="T4" fmla="*/ 5 w 62"/>
                  <a:gd name="T5" fmla="*/ 41 h 73"/>
                  <a:gd name="T6" fmla="*/ 23 w 62"/>
                  <a:gd name="T7" fmla="*/ 9 h 73"/>
                  <a:gd name="T8" fmla="*/ 37 w 62"/>
                  <a:gd name="T9" fmla="*/ 72 h 73"/>
                  <a:gd name="T10" fmla="*/ 13 w 62"/>
                  <a:gd name="T11" fmla="*/ 55 h 73"/>
                  <a:gd name="T12" fmla="*/ 28 w 62"/>
                  <a:gd name="T13" fmla="*/ 40 h 73"/>
                  <a:gd name="T14" fmla="*/ 34 w 62"/>
                  <a:gd name="T15" fmla="*/ 34 h 73"/>
                  <a:gd name="T16" fmla="*/ 31 w 62"/>
                  <a:gd name="T17" fmla="*/ 24 h 73"/>
                  <a:gd name="T18" fmla="*/ 28 w 62"/>
                  <a:gd name="T1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1" name="组合 30"/>
            <p:cNvGrpSpPr/>
            <p:nvPr userDrawn="1"/>
          </p:nvGrpSpPr>
          <p:grpSpPr>
            <a:xfrm>
              <a:off x="1834853" y="4558227"/>
              <a:ext cx="1371600" cy="1285875"/>
              <a:chOff x="5370513" y="4511675"/>
              <a:chExt cx="1371600" cy="1285875"/>
            </a:xfrm>
            <a:grpFill/>
          </p:grpSpPr>
          <p:sp>
            <p:nvSpPr>
              <p:cNvPr id="113" name="Freeform 226"/>
              <p:cNvSpPr/>
              <p:nvPr/>
            </p:nvSpPr>
            <p:spPr bwMode="auto">
              <a:xfrm>
                <a:off x="5507038" y="5324475"/>
                <a:ext cx="22225" cy="31750"/>
              </a:xfrm>
              <a:custGeom>
                <a:avLst/>
                <a:gdLst>
                  <a:gd name="T0" fmla="*/ 36 w 36"/>
                  <a:gd name="T1" fmla="*/ 6 h 49"/>
                  <a:gd name="T2" fmla="*/ 0 w 36"/>
                  <a:gd name="T3" fmla="*/ 49 h 49"/>
                  <a:gd name="T4" fmla="*/ 36 w 36"/>
                  <a:gd name="T5" fmla="*/ 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227"/>
              <p:cNvSpPr/>
              <p:nvPr/>
            </p:nvSpPr>
            <p:spPr bwMode="auto">
              <a:xfrm>
                <a:off x="5554663" y="5335588"/>
                <a:ext cx="31750" cy="44450"/>
              </a:xfrm>
              <a:custGeom>
                <a:avLst/>
                <a:gdLst>
                  <a:gd name="T0" fmla="*/ 28 w 50"/>
                  <a:gd name="T1" fmla="*/ 0 h 67"/>
                  <a:gd name="T2" fmla="*/ 35 w 50"/>
                  <a:gd name="T3" fmla="*/ 64 h 67"/>
                  <a:gd name="T4" fmla="*/ 30 w 50"/>
                  <a:gd name="T5" fmla="*/ 67 h 67"/>
                  <a:gd name="T6" fmla="*/ 28 w 50"/>
                  <a:gd name="T7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228"/>
              <p:cNvSpPr>
                <a:spLocks noEditPoints="1"/>
              </p:cNvSpPr>
              <p:nvPr/>
            </p:nvSpPr>
            <p:spPr bwMode="auto">
              <a:xfrm>
                <a:off x="5370513" y="4511675"/>
                <a:ext cx="1371600" cy="1285875"/>
              </a:xfrm>
              <a:custGeom>
                <a:avLst/>
                <a:gdLst>
                  <a:gd name="T0" fmla="*/ 1393 w 2123"/>
                  <a:gd name="T1" fmla="*/ 1747 h 1991"/>
                  <a:gd name="T2" fmla="*/ 977 w 2123"/>
                  <a:gd name="T3" fmla="*/ 1625 h 1991"/>
                  <a:gd name="T4" fmla="*/ 412 w 2123"/>
                  <a:gd name="T5" fmla="*/ 1618 h 1991"/>
                  <a:gd name="T6" fmla="*/ 28 w 2123"/>
                  <a:gd name="T7" fmla="*/ 1843 h 1991"/>
                  <a:gd name="T8" fmla="*/ 152 w 2123"/>
                  <a:gd name="T9" fmla="*/ 859 h 1991"/>
                  <a:gd name="T10" fmla="*/ 469 w 2123"/>
                  <a:gd name="T11" fmla="*/ 41 h 1991"/>
                  <a:gd name="T12" fmla="*/ 1760 w 2123"/>
                  <a:gd name="T13" fmla="*/ 57 h 1991"/>
                  <a:gd name="T14" fmla="*/ 2051 w 2123"/>
                  <a:gd name="T15" fmla="*/ 1263 h 1991"/>
                  <a:gd name="T16" fmla="*/ 2109 w 2123"/>
                  <a:gd name="T17" fmla="*/ 1809 h 1991"/>
                  <a:gd name="T18" fmla="*/ 1908 w 2123"/>
                  <a:gd name="T19" fmla="*/ 640 h 1991"/>
                  <a:gd name="T20" fmla="*/ 1789 w 2123"/>
                  <a:gd name="T21" fmla="*/ 843 h 1991"/>
                  <a:gd name="T22" fmla="*/ 1889 w 2123"/>
                  <a:gd name="T23" fmla="*/ 1919 h 1991"/>
                  <a:gd name="T24" fmla="*/ 440 w 2123"/>
                  <a:gd name="T25" fmla="*/ 821 h 1991"/>
                  <a:gd name="T26" fmla="*/ 1662 w 2123"/>
                  <a:gd name="T27" fmla="*/ 346 h 1991"/>
                  <a:gd name="T28" fmla="*/ 1605 w 2123"/>
                  <a:gd name="T29" fmla="*/ 489 h 1991"/>
                  <a:gd name="T30" fmla="*/ 1686 w 2123"/>
                  <a:gd name="T31" fmla="*/ 955 h 1991"/>
                  <a:gd name="T32" fmla="*/ 1760 w 2123"/>
                  <a:gd name="T33" fmla="*/ 1186 h 1991"/>
                  <a:gd name="T34" fmla="*/ 1381 w 2123"/>
                  <a:gd name="T35" fmla="*/ 1308 h 1991"/>
                  <a:gd name="T36" fmla="*/ 1822 w 2123"/>
                  <a:gd name="T37" fmla="*/ 1525 h 1991"/>
                  <a:gd name="T38" fmla="*/ 211 w 2123"/>
                  <a:gd name="T39" fmla="*/ 804 h 1991"/>
                  <a:gd name="T40" fmla="*/ 309 w 2123"/>
                  <a:gd name="T41" fmla="*/ 60 h 1991"/>
                  <a:gd name="T42" fmla="*/ 1197 w 2123"/>
                  <a:gd name="T43" fmla="*/ 184 h 1991"/>
                  <a:gd name="T44" fmla="*/ 1397 w 2123"/>
                  <a:gd name="T45" fmla="*/ 415 h 1991"/>
                  <a:gd name="T46" fmla="*/ 495 w 2123"/>
                  <a:gd name="T47" fmla="*/ 275 h 1991"/>
                  <a:gd name="T48" fmla="*/ 1111 w 2123"/>
                  <a:gd name="T49" fmla="*/ 513 h 1991"/>
                  <a:gd name="T50" fmla="*/ 569 w 2123"/>
                  <a:gd name="T51" fmla="*/ 449 h 1991"/>
                  <a:gd name="T52" fmla="*/ 1409 w 2123"/>
                  <a:gd name="T53" fmla="*/ 547 h 1991"/>
                  <a:gd name="T54" fmla="*/ 1281 w 2123"/>
                  <a:gd name="T55" fmla="*/ 645 h 1991"/>
                  <a:gd name="T56" fmla="*/ 1133 w 2123"/>
                  <a:gd name="T57" fmla="*/ 597 h 1991"/>
                  <a:gd name="T58" fmla="*/ 1596 w 2123"/>
                  <a:gd name="T59" fmla="*/ 511 h 1991"/>
                  <a:gd name="T60" fmla="*/ 1109 w 2123"/>
                  <a:gd name="T61" fmla="*/ 535 h 1991"/>
                  <a:gd name="T62" fmla="*/ 677 w 2123"/>
                  <a:gd name="T63" fmla="*/ 625 h 1991"/>
                  <a:gd name="T64" fmla="*/ 758 w 2123"/>
                  <a:gd name="T65" fmla="*/ 900 h 1991"/>
                  <a:gd name="T66" fmla="*/ 1369 w 2123"/>
                  <a:gd name="T67" fmla="*/ 664 h 1991"/>
                  <a:gd name="T68" fmla="*/ 937 w 2123"/>
                  <a:gd name="T69" fmla="*/ 1055 h 1991"/>
                  <a:gd name="T70" fmla="*/ 894 w 2123"/>
                  <a:gd name="T71" fmla="*/ 828 h 1991"/>
                  <a:gd name="T72" fmla="*/ 221 w 2123"/>
                  <a:gd name="T73" fmla="*/ 867 h 1991"/>
                  <a:gd name="T74" fmla="*/ 428 w 2123"/>
                  <a:gd name="T75" fmla="*/ 1427 h 1991"/>
                  <a:gd name="T76" fmla="*/ 1042 w 2123"/>
                  <a:gd name="T77" fmla="*/ 955 h 1991"/>
                  <a:gd name="T78" fmla="*/ 569 w 2123"/>
                  <a:gd name="T79" fmla="*/ 929 h 1991"/>
                  <a:gd name="T80" fmla="*/ 901 w 2123"/>
                  <a:gd name="T81" fmla="*/ 1031 h 1991"/>
                  <a:gd name="T82" fmla="*/ 870 w 2123"/>
                  <a:gd name="T83" fmla="*/ 1139 h 1991"/>
                  <a:gd name="T84" fmla="*/ 1364 w 2123"/>
                  <a:gd name="T85" fmla="*/ 1210 h 1991"/>
                  <a:gd name="T86" fmla="*/ 1524 w 2123"/>
                  <a:gd name="T87" fmla="*/ 1215 h 1991"/>
                  <a:gd name="T88" fmla="*/ 868 w 2123"/>
                  <a:gd name="T89" fmla="*/ 1349 h 1991"/>
                  <a:gd name="T90" fmla="*/ 1092 w 2123"/>
                  <a:gd name="T91" fmla="*/ 1205 h 1991"/>
                  <a:gd name="T92" fmla="*/ 1092 w 2123"/>
                  <a:gd name="T93" fmla="*/ 1205 h 1991"/>
                  <a:gd name="T94" fmla="*/ 1238 w 2123"/>
                  <a:gd name="T95" fmla="*/ 1303 h 1991"/>
                  <a:gd name="T96" fmla="*/ 827 w 2123"/>
                  <a:gd name="T97" fmla="*/ 1256 h 1991"/>
                  <a:gd name="T98" fmla="*/ 584 w 2123"/>
                  <a:gd name="T99" fmla="*/ 1320 h 1991"/>
                  <a:gd name="T100" fmla="*/ 667 w 2123"/>
                  <a:gd name="T101" fmla="*/ 1547 h 1991"/>
                  <a:gd name="T102" fmla="*/ 1073 w 2123"/>
                  <a:gd name="T103" fmla="*/ 1475 h 1991"/>
                  <a:gd name="T104" fmla="*/ 71 w 2123"/>
                  <a:gd name="T105" fmla="*/ 1611 h 1991"/>
                  <a:gd name="T106" fmla="*/ 85 w 2123"/>
                  <a:gd name="T107" fmla="*/ 1356 h 1991"/>
                  <a:gd name="T108" fmla="*/ 405 w 2123"/>
                  <a:gd name="T109" fmla="*/ 1456 h 1991"/>
                  <a:gd name="T110" fmla="*/ 1378 w 2123"/>
                  <a:gd name="T111" fmla="*/ 1492 h 1991"/>
                  <a:gd name="T112" fmla="*/ 650 w 2123"/>
                  <a:gd name="T113" fmla="*/ 1559 h 1991"/>
                  <a:gd name="T114" fmla="*/ 507 w 2123"/>
                  <a:gd name="T115" fmla="*/ 1451 h 1991"/>
                  <a:gd name="T116" fmla="*/ 1419 w 2123"/>
                  <a:gd name="T117" fmla="*/ 1602 h 1991"/>
                  <a:gd name="T118" fmla="*/ 431 w 2123"/>
                  <a:gd name="T119" fmla="*/ 1549 h 1991"/>
                  <a:gd name="T120" fmla="*/ 822 w 2123"/>
                  <a:gd name="T121" fmla="*/ 1561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229"/>
              <p:cNvSpPr>
                <a:spLocks noEditPoints="1"/>
              </p:cNvSpPr>
              <p:nvPr/>
            </p:nvSpPr>
            <p:spPr bwMode="auto">
              <a:xfrm>
                <a:off x="5426075" y="5075238"/>
                <a:ext cx="290513" cy="327025"/>
              </a:xfrm>
              <a:custGeom>
                <a:avLst/>
                <a:gdLst>
                  <a:gd name="T0" fmla="*/ 438 w 450"/>
                  <a:gd name="T1" fmla="*/ 328 h 506"/>
                  <a:gd name="T2" fmla="*/ 235 w 450"/>
                  <a:gd name="T3" fmla="*/ 497 h 506"/>
                  <a:gd name="T4" fmla="*/ 75 w 450"/>
                  <a:gd name="T5" fmla="*/ 425 h 506"/>
                  <a:gd name="T6" fmla="*/ 78 w 450"/>
                  <a:gd name="T7" fmla="*/ 82 h 506"/>
                  <a:gd name="T8" fmla="*/ 235 w 450"/>
                  <a:gd name="T9" fmla="*/ 56 h 506"/>
                  <a:gd name="T10" fmla="*/ 247 w 450"/>
                  <a:gd name="T11" fmla="*/ 163 h 506"/>
                  <a:gd name="T12" fmla="*/ 276 w 450"/>
                  <a:gd name="T13" fmla="*/ 270 h 506"/>
                  <a:gd name="T14" fmla="*/ 388 w 450"/>
                  <a:gd name="T15" fmla="*/ 397 h 506"/>
                  <a:gd name="T16" fmla="*/ 357 w 450"/>
                  <a:gd name="T17" fmla="*/ 318 h 506"/>
                  <a:gd name="T18" fmla="*/ 414 w 450"/>
                  <a:gd name="T19" fmla="*/ 244 h 506"/>
                  <a:gd name="T20" fmla="*/ 350 w 450"/>
                  <a:gd name="T21" fmla="*/ 237 h 506"/>
                  <a:gd name="T22" fmla="*/ 395 w 450"/>
                  <a:gd name="T23" fmla="*/ 158 h 506"/>
                  <a:gd name="T24" fmla="*/ 388 w 450"/>
                  <a:gd name="T25" fmla="*/ 144 h 506"/>
                  <a:gd name="T26" fmla="*/ 295 w 450"/>
                  <a:gd name="T27" fmla="*/ 134 h 506"/>
                  <a:gd name="T28" fmla="*/ 235 w 450"/>
                  <a:gd name="T29" fmla="*/ 56 h 506"/>
                  <a:gd name="T30" fmla="*/ 140 w 450"/>
                  <a:gd name="T31" fmla="*/ 82 h 506"/>
                  <a:gd name="T32" fmla="*/ 209 w 450"/>
                  <a:gd name="T33" fmla="*/ 63 h 506"/>
                  <a:gd name="T34" fmla="*/ 230 w 450"/>
                  <a:gd name="T35" fmla="*/ 478 h 506"/>
                  <a:gd name="T36" fmla="*/ 302 w 450"/>
                  <a:gd name="T37" fmla="*/ 414 h 506"/>
                  <a:gd name="T38" fmla="*/ 316 w 450"/>
                  <a:gd name="T39" fmla="*/ 390 h 506"/>
                  <a:gd name="T40" fmla="*/ 185 w 450"/>
                  <a:gd name="T41" fmla="*/ 280 h 506"/>
                  <a:gd name="T42" fmla="*/ 202 w 450"/>
                  <a:gd name="T43" fmla="*/ 170 h 506"/>
                  <a:gd name="T44" fmla="*/ 116 w 450"/>
                  <a:gd name="T45" fmla="*/ 91 h 506"/>
                  <a:gd name="T46" fmla="*/ 125 w 450"/>
                  <a:gd name="T47" fmla="*/ 175 h 506"/>
                  <a:gd name="T48" fmla="*/ 35 w 450"/>
                  <a:gd name="T49" fmla="*/ 218 h 506"/>
                  <a:gd name="T50" fmla="*/ 30 w 450"/>
                  <a:gd name="T51" fmla="*/ 249 h 506"/>
                  <a:gd name="T52" fmla="*/ 111 w 450"/>
                  <a:gd name="T53" fmla="*/ 320 h 506"/>
                  <a:gd name="T54" fmla="*/ 63 w 450"/>
                  <a:gd name="T55" fmla="*/ 371 h 506"/>
                  <a:gd name="T56" fmla="*/ 185 w 450"/>
                  <a:gd name="T57" fmla="*/ 139 h 506"/>
                  <a:gd name="T58" fmla="*/ 223 w 450"/>
                  <a:gd name="T59" fmla="*/ 96 h 506"/>
                  <a:gd name="T60" fmla="*/ 223 w 450"/>
                  <a:gd name="T61" fmla="*/ 215 h 506"/>
                  <a:gd name="T62" fmla="*/ 223 w 450"/>
                  <a:gd name="T63" fmla="*/ 215 h 506"/>
                  <a:gd name="T64" fmla="*/ 247 w 450"/>
                  <a:gd name="T65" fmla="*/ 242 h 506"/>
                  <a:gd name="T66" fmla="*/ 304 w 450"/>
                  <a:gd name="T67" fmla="*/ 342 h 506"/>
                  <a:gd name="T68" fmla="*/ 259 w 450"/>
                  <a:gd name="T69" fmla="*/ 297 h 506"/>
                  <a:gd name="T70" fmla="*/ 350 w 450"/>
                  <a:gd name="T71" fmla="*/ 404 h 506"/>
                  <a:gd name="T72" fmla="*/ 371 w 450"/>
                  <a:gd name="T73" fmla="*/ 402 h 506"/>
                  <a:gd name="T74" fmla="*/ 350 w 450"/>
                  <a:gd name="T75" fmla="*/ 40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>
              <a:off x="6178053" y="5351600"/>
              <a:ext cx="1690161" cy="1725764"/>
              <a:chOff x="6746875" y="3863975"/>
              <a:chExt cx="1431925" cy="1462088"/>
            </a:xfrm>
            <a:grpFill/>
          </p:grpSpPr>
          <p:sp>
            <p:nvSpPr>
              <p:cNvPr id="88" name="Freeform 230"/>
              <p:cNvSpPr>
                <a:spLocks noEditPoints="1"/>
              </p:cNvSpPr>
              <p:nvPr/>
            </p:nvSpPr>
            <p:spPr bwMode="auto">
              <a:xfrm>
                <a:off x="6846888" y="4487863"/>
                <a:ext cx="206375" cy="219075"/>
              </a:xfrm>
              <a:custGeom>
                <a:avLst/>
                <a:gdLst>
                  <a:gd name="T0" fmla="*/ 187 w 319"/>
                  <a:gd name="T1" fmla="*/ 333 h 338"/>
                  <a:gd name="T2" fmla="*/ 102 w 319"/>
                  <a:gd name="T3" fmla="*/ 247 h 338"/>
                  <a:gd name="T4" fmla="*/ 37 w 319"/>
                  <a:gd name="T5" fmla="*/ 232 h 338"/>
                  <a:gd name="T6" fmla="*/ 1 w 319"/>
                  <a:gd name="T7" fmla="*/ 212 h 338"/>
                  <a:gd name="T8" fmla="*/ 13 w 319"/>
                  <a:gd name="T9" fmla="*/ 177 h 338"/>
                  <a:gd name="T10" fmla="*/ 51 w 319"/>
                  <a:gd name="T11" fmla="*/ 126 h 338"/>
                  <a:gd name="T12" fmla="*/ 50 w 319"/>
                  <a:gd name="T13" fmla="*/ 32 h 338"/>
                  <a:gd name="T14" fmla="*/ 143 w 319"/>
                  <a:gd name="T15" fmla="*/ 44 h 338"/>
                  <a:gd name="T16" fmla="*/ 201 w 319"/>
                  <a:gd name="T17" fmla="*/ 23 h 338"/>
                  <a:gd name="T18" fmla="*/ 271 w 319"/>
                  <a:gd name="T19" fmla="*/ 39 h 338"/>
                  <a:gd name="T20" fmla="*/ 262 w 319"/>
                  <a:gd name="T21" fmla="*/ 128 h 338"/>
                  <a:gd name="T22" fmla="*/ 318 w 319"/>
                  <a:gd name="T23" fmla="*/ 177 h 338"/>
                  <a:gd name="T24" fmla="*/ 308 w 319"/>
                  <a:gd name="T25" fmla="*/ 212 h 338"/>
                  <a:gd name="T26" fmla="*/ 244 w 319"/>
                  <a:gd name="T27" fmla="*/ 237 h 338"/>
                  <a:gd name="T28" fmla="*/ 187 w 319"/>
                  <a:gd name="T29" fmla="*/ 333 h 338"/>
                  <a:gd name="T30" fmla="*/ 148 w 319"/>
                  <a:gd name="T31" fmla="*/ 63 h 338"/>
                  <a:gd name="T32" fmla="*/ 71 w 319"/>
                  <a:gd name="T33" fmla="*/ 37 h 338"/>
                  <a:gd name="T34" fmla="*/ 65 w 319"/>
                  <a:gd name="T35" fmla="*/ 135 h 338"/>
                  <a:gd name="T36" fmla="*/ 44 w 319"/>
                  <a:gd name="T37" fmla="*/ 170 h 338"/>
                  <a:gd name="T38" fmla="*/ 20 w 319"/>
                  <a:gd name="T39" fmla="*/ 209 h 338"/>
                  <a:gd name="T40" fmla="*/ 69 w 319"/>
                  <a:gd name="T41" fmla="*/ 225 h 338"/>
                  <a:gd name="T42" fmla="*/ 113 w 319"/>
                  <a:gd name="T43" fmla="*/ 235 h 338"/>
                  <a:gd name="T44" fmla="*/ 136 w 319"/>
                  <a:gd name="T45" fmla="*/ 281 h 338"/>
                  <a:gd name="T46" fmla="*/ 174 w 319"/>
                  <a:gd name="T47" fmla="*/ 318 h 338"/>
                  <a:gd name="T48" fmla="*/ 223 w 319"/>
                  <a:gd name="T49" fmla="*/ 230 h 338"/>
                  <a:gd name="T50" fmla="*/ 253 w 319"/>
                  <a:gd name="T51" fmla="*/ 214 h 338"/>
                  <a:gd name="T52" fmla="*/ 300 w 319"/>
                  <a:gd name="T53" fmla="*/ 186 h 338"/>
                  <a:gd name="T54" fmla="*/ 246 w 319"/>
                  <a:gd name="T55" fmla="*/ 135 h 338"/>
                  <a:gd name="T56" fmla="*/ 253 w 319"/>
                  <a:gd name="T57" fmla="*/ 42 h 338"/>
                  <a:gd name="T58" fmla="*/ 148 w 319"/>
                  <a:gd name="T59" fmla="*/ 6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231"/>
              <p:cNvSpPr>
                <a:spLocks noEditPoints="1"/>
              </p:cNvSpPr>
              <p:nvPr/>
            </p:nvSpPr>
            <p:spPr bwMode="auto">
              <a:xfrm>
                <a:off x="6873875" y="4524375"/>
                <a:ext cx="149225" cy="149225"/>
              </a:xfrm>
              <a:custGeom>
                <a:avLst/>
                <a:gdLst>
                  <a:gd name="T0" fmla="*/ 180 w 230"/>
                  <a:gd name="T1" fmla="*/ 5 h 231"/>
                  <a:gd name="T2" fmla="*/ 183 w 230"/>
                  <a:gd name="T3" fmla="*/ 70 h 231"/>
                  <a:gd name="T4" fmla="*/ 222 w 230"/>
                  <a:gd name="T5" fmla="*/ 108 h 231"/>
                  <a:gd name="T6" fmla="*/ 209 w 230"/>
                  <a:gd name="T7" fmla="*/ 143 h 231"/>
                  <a:gd name="T8" fmla="*/ 145 w 230"/>
                  <a:gd name="T9" fmla="*/ 219 h 231"/>
                  <a:gd name="T10" fmla="*/ 87 w 230"/>
                  <a:gd name="T11" fmla="*/ 154 h 231"/>
                  <a:gd name="T12" fmla="*/ 6 w 230"/>
                  <a:gd name="T13" fmla="*/ 147 h 231"/>
                  <a:gd name="T14" fmla="*/ 23 w 230"/>
                  <a:gd name="T15" fmla="*/ 91 h 231"/>
                  <a:gd name="T16" fmla="*/ 32 w 230"/>
                  <a:gd name="T17" fmla="*/ 8 h 231"/>
                  <a:gd name="T18" fmla="*/ 57 w 230"/>
                  <a:gd name="T19" fmla="*/ 3 h 231"/>
                  <a:gd name="T20" fmla="*/ 162 w 230"/>
                  <a:gd name="T21" fmla="*/ 1 h 231"/>
                  <a:gd name="T22" fmla="*/ 180 w 230"/>
                  <a:gd name="T23" fmla="*/ 5 h 231"/>
                  <a:gd name="T24" fmla="*/ 48 w 230"/>
                  <a:gd name="T25" fmla="*/ 24 h 231"/>
                  <a:gd name="T26" fmla="*/ 66 w 230"/>
                  <a:gd name="T27" fmla="*/ 73 h 231"/>
                  <a:gd name="T28" fmla="*/ 23 w 230"/>
                  <a:gd name="T29" fmla="*/ 135 h 231"/>
                  <a:gd name="T30" fmla="*/ 94 w 230"/>
                  <a:gd name="T31" fmla="*/ 138 h 231"/>
                  <a:gd name="T32" fmla="*/ 134 w 230"/>
                  <a:gd name="T33" fmla="*/ 199 h 231"/>
                  <a:gd name="T34" fmla="*/ 202 w 230"/>
                  <a:gd name="T35" fmla="*/ 129 h 231"/>
                  <a:gd name="T36" fmla="*/ 167 w 230"/>
                  <a:gd name="T37" fmla="*/ 85 h 231"/>
                  <a:gd name="T38" fmla="*/ 167 w 230"/>
                  <a:gd name="T39" fmla="*/ 22 h 231"/>
                  <a:gd name="T40" fmla="*/ 99 w 230"/>
                  <a:gd name="T41" fmla="*/ 47 h 231"/>
                  <a:gd name="T42" fmla="*/ 48 w 230"/>
                  <a:gd name="T43" fmla="*/ 24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232"/>
              <p:cNvSpPr>
                <a:spLocks noEditPoints="1"/>
              </p:cNvSpPr>
              <p:nvPr/>
            </p:nvSpPr>
            <p:spPr bwMode="auto">
              <a:xfrm>
                <a:off x="7759700" y="4643438"/>
                <a:ext cx="36513" cy="39688"/>
              </a:xfrm>
              <a:custGeom>
                <a:avLst/>
                <a:gdLst>
                  <a:gd name="T0" fmla="*/ 44 w 57"/>
                  <a:gd name="T1" fmla="*/ 3 h 61"/>
                  <a:gd name="T2" fmla="*/ 42 w 57"/>
                  <a:gd name="T3" fmla="*/ 57 h 61"/>
                  <a:gd name="T4" fmla="*/ 27 w 57"/>
                  <a:gd name="T5" fmla="*/ 61 h 61"/>
                  <a:gd name="T6" fmla="*/ 7 w 57"/>
                  <a:gd name="T7" fmla="*/ 15 h 61"/>
                  <a:gd name="T8" fmla="*/ 44 w 57"/>
                  <a:gd name="T9" fmla="*/ 3 h 61"/>
                  <a:gd name="T10" fmla="*/ 27 w 57"/>
                  <a:gd name="T11" fmla="*/ 42 h 61"/>
                  <a:gd name="T12" fmla="*/ 39 w 57"/>
                  <a:gd name="T13" fmla="*/ 38 h 61"/>
                  <a:gd name="T14" fmla="*/ 27 w 57"/>
                  <a:gd name="T15" fmla="*/ 4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233"/>
              <p:cNvSpPr>
                <a:spLocks noEditPoints="1"/>
              </p:cNvSpPr>
              <p:nvPr/>
            </p:nvSpPr>
            <p:spPr bwMode="auto">
              <a:xfrm>
                <a:off x="7770813" y="4702175"/>
                <a:ext cx="46038" cy="52388"/>
              </a:xfrm>
              <a:custGeom>
                <a:avLst/>
                <a:gdLst>
                  <a:gd name="T0" fmla="*/ 0 w 72"/>
                  <a:gd name="T1" fmla="*/ 37 h 81"/>
                  <a:gd name="T2" fmla="*/ 47 w 72"/>
                  <a:gd name="T3" fmla="*/ 72 h 81"/>
                  <a:gd name="T4" fmla="*/ 14 w 72"/>
                  <a:gd name="T5" fmla="*/ 75 h 81"/>
                  <a:gd name="T6" fmla="*/ 0 w 72"/>
                  <a:gd name="T7" fmla="*/ 37 h 81"/>
                  <a:gd name="T8" fmla="*/ 37 w 72"/>
                  <a:gd name="T9" fmla="*/ 58 h 81"/>
                  <a:gd name="T10" fmla="*/ 23 w 72"/>
                  <a:gd name="T11" fmla="*/ 40 h 81"/>
                  <a:gd name="T12" fmla="*/ 37 w 72"/>
                  <a:gd name="T13" fmla="*/ 58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234"/>
              <p:cNvSpPr/>
              <p:nvPr/>
            </p:nvSpPr>
            <p:spPr bwMode="auto">
              <a:xfrm>
                <a:off x="7518400" y="4743450"/>
                <a:ext cx="28575" cy="19050"/>
              </a:xfrm>
              <a:custGeom>
                <a:avLst/>
                <a:gdLst>
                  <a:gd name="T0" fmla="*/ 45 w 45"/>
                  <a:gd name="T1" fmla="*/ 13 h 29"/>
                  <a:gd name="T2" fmla="*/ 45 w 45"/>
                  <a:gd name="T3" fmla="*/ 17 h 29"/>
                  <a:gd name="T4" fmla="*/ 7 w 45"/>
                  <a:gd name="T5" fmla="*/ 24 h 29"/>
                  <a:gd name="T6" fmla="*/ 2 w 45"/>
                  <a:gd name="T7" fmla="*/ 11 h 29"/>
                  <a:gd name="T8" fmla="*/ 45 w 45"/>
                  <a:gd name="T9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235"/>
              <p:cNvSpPr/>
              <p:nvPr/>
            </p:nvSpPr>
            <p:spPr bwMode="auto">
              <a:xfrm>
                <a:off x="7564438" y="4735513"/>
                <a:ext cx="20638" cy="34925"/>
              </a:xfrm>
              <a:custGeom>
                <a:avLst/>
                <a:gdLst>
                  <a:gd name="T0" fmla="*/ 15 w 33"/>
                  <a:gd name="T1" fmla="*/ 55 h 55"/>
                  <a:gd name="T2" fmla="*/ 1 w 33"/>
                  <a:gd name="T3" fmla="*/ 29 h 55"/>
                  <a:gd name="T4" fmla="*/ 15 w 33"/>
                  <a:gd name="T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236"/>
              <p:cNvSpPr/>
              <p:nvPr/>
            </p:nvSpPr>
            <p:spPr bwMode="auto">
              <a:xfrm>
                <a:off x="7485063" y="4756150"/>
                <a:ext cx="17463" cy="17463"/>
              </a:xfrm>
              <a:custGeom>
                <a:avLst/>
                <a:gdLst>
                  <a:gd name="T0" fmla="*/ 28 w 28"/>
                  <a:gd name="T1" fmla="*/ 2 h 27"/>
                  <a:gd name="T2" fmla="*/ 0 w 28"/>
                  <a:gd name="T3" fmla="*/ 14 h 27"/>
                  <a:gd name="T4" fmla="*/ 28 w 28"/>
                  <a:gd name="T5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237"/>
              <p:cNvSpPr/>
              <p:nvPr/>
            </p:nvSpPr>
            <p:spPr bwMode="auto">
              <a:xfrm>
                <a:off x="7445375" y="4765675"/>
                <a:ext cx="22225" cy="17463"/>
              </a:xfrm>
              <a:custGeom>
                <a:avLst/>
                <a:gdLst>
                  <a:gd name="T0" fmla="*/ 33 w 33"/>
                  <a:gd name="T1" fmla="*/ 3 h 26"/>
                  <a:gd name="T2" fmla="*/ 0 w 33"/>
                  <a:gd name="T3" fmla="*/ 19 h 26"/>
                  <a:gd name="T4" fmla="*/ 33 w 33"/>
                  <a:gd name="T5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238"/>
              <p:cNvSpPr/>
              <p:nvPr/>
            </p:nvSpPr>
            <p:spPr bwMode="auto">
              <a:xfrm>
                <a:off x="7397750" y="4768850"/>
                <a:ext cx="26988" cy="17463"/>
              </a:xfrm>
              <a:custGeom>
                <a:avLst/>
                <a:gdLst>
                  <a:gd name="T0" fmla="*/ 43 w 43"/>
                  <a:gd name="T1" fmla="*/ 16 h 26"/>
                  <a:gd name="T2" fmla="*/ 3 w 43"/>
                  <a:gd name="T3" fmla="*/ 23 h 26"/>
                  <a:gd name="T4" fmla="*/ 43 w 43"/>
                  <a:gd name="T5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239"/>
              <p:cNvSpPr/>
              <p:nvPr/>
            </p:nvSpPr>
            <p:spPr bwMode="auto">
              <a:xfrm>
                <a:off x="7408863" y="4776788"/>
                <a:ext cx="144463" cy="33338"/>
              </a:xfrm>
              <a:custGeom>
                <a:avLst/>
                <a:gdLst>
                  <a:gd name="T0" fmla="*/ 0 w 223"/>
                  <a:gd name="T1" fmla="*/ 46 h 50"/>
                  <a:gd name="T2" fmla="*/ 36 w 223"/>
                  <a:gd name="T3" fmla="*/ 23 h 50"/>
                  <a:gd name="T4" fmla="*/ 214 w 223"/>
                  <a:gd name="T5" fmla="*/ 0 h 50"/>
                  <a:gd name="T6" fmla="*/ 216 w 223"/>
                  <a:gd name="T7" fmla="*/ 16 h 50"/>
                  <a:gd name="T8" fmla="*/ 183 w 223"/>
                  <a:gd name="T9" fmla="*/ 25 h 50"/>
                  <a:gd name="T10" fmla="*/ 95 w 223"/>
                  <a:gd name="T11" fmla="*/ 28 h 50"/>
                  <a:gd name="T12" fmla="*/ 0 w 223"/>
                  <a:gd name="T13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240"/>
              <p:cNvSpPr/>
              <p:nvPr/>
            </p:nvSpPr>
            <p:spPr bwMode="auto">
              <a:xfrm>
                <a:off x="7569200" y="4776788"/>
                <a:ext cx="17463" cy="22225"/>
              </a:xfrm>
              <a:custGeom>
                <a:avLst/>
                <a:gdLst>
                  <a:gd name="T0" fmla="*/ 10 w 26"/>
                  <a:gd name="T1" fmla="*/ 0 h 33"/>
                  <a:gd name="T2" fmla="*/ 19 w 26"/>
                  <a:gd name="T3" fmla="*/ 0 h 33"/>
                  <a:gd name="T4" fmla="*/ 22 w 26"/>
                  <a:gd name="T5" fmla="*/ 30 h 33"/>
                  <a:gd name="T6" fmla="*/ 14 w 26"/>
                  <a:gd name="T7" fmla="*/ 32 h 33"/>
                  <a:gd name="T8" fmla="*/ 10 w 26"/>
                  <a:gd name="T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241"/>
              <p:cNvSpPr/>
              <p:nvPr/>
            </p:nvSpPr>
            <p:spPr bwMode="auto">
              <a:xfrm>
                <a:off x="7372350" y="4783138"/>
                <a:ext cx="19050" cy="17463"/>
              </a:xfrm>
              <a:custGeom>
                <a:avLst/>
                <a:gdLst>
                  <a:gd name="T0" fmla="*/ 16 w 28"/>
                  <a:gd name="T1" fmla="*/ 28 h 28"/>
                  <a:gd name="T2" fmla="*/ 11 w 28"/>
                  <a:gd name="T3" fmla="*/ 0 h 28"/>
                  <a:gd name="T4" fmla="*/ 16 w 28"/>
                  <a:gd name="T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242"/>
              <p:cNvSpPr/>
              <p:nvPr/>
            </p:nvSpPr>
            <p:spPr bwMode="auto">
              <a:xfrm>
                <a:off x="7419975" y="4799013"/>
                <a:ext cx="134938" cy="42863"/>
              </a:xfrm>
              <a:custGeom>
                <a:avLst/>
                <a:gdLst>
                  <a:gd name="T0" fmla="*/ 205 w 211"/>
                  <a:gd name="T1" fmla="*/ 1 h 66"/>
                  <a:gd name="T2" fmla="*/ 204 w 211"/>
                  <a:gd name="T3" fmla="*/ 23 h 66"/>
                  <a:gd name="T4" fmla="*/ 190 w 211"/>
                  <a:gd name="T5" fmla="*/ 22 h 66"/>
                  <a:gd name="T6" fmla="*/ 62 w 211"/>
                  <a:gd name="T7" fmla="*/ 50 h 66"/>
                  <a:gd name="T8" fmla="*/ 0 w 211"/>
                  <a:gd name="T9" fmla="*/ 53 h 66"/>
                  <a:gd name="T10" fmla="*/ 25 w 211"/>
                  <a:gd name="T11" fmla="*/ 41 h 66"/>
                  <a:gd name="T12" fmla="*/ 74 w 211"/>
                  <a:gd name="T13" fmla="*/ 27 h 66"/>
                  <a:gd name="T14" fmla="*/ 190 w 211"/>
                  <a:gd name="T15" fmla="*/ 4 h 66"/>
                  <a:gd name="T16" fmla="*/ 205 w 211"/>
                  <a:gd name="T17" fmla="*/ 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243"/>
              <p:cNvSpPr/>
              <p:nvPr/>
            </p:nvSpPr>
            <p:spPr bwMode="auto">
              <a:xfrm>
                <a:off x="7570788" y="4800600"/>
                <a:ext cx="20638" cy="26988"/>
              </a:xfrm>
              <a:custGeom>
                <a:avLst/>
                <a:gdLst>
                  <a:gd name="T0" fmla="*/ 23 w 31"/>
                  <a:gd name="T1" fmla="*/ 43 h 43"/>
                  <a:gd name="T2" fmla="*/ 14 w 31"/>
                  <a:gd name="T3" fmla="*/ 43 h 43"/>
                  <a:gd name="T4" fmla="*/ 28 w 31"/>
                  <a:gd name="T5" fmla="*/ 18 h 43"/>
                  <a:gd name="T6" fmla="*/ 23 w 31"/>
                  <a:gd name="T7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244"/>
              <p:cNvSpPr>
                <a:spLocks noEditPoints="1"/>
              </p:cNvSpPr>
              <p:nvPr/>
            </p:nvSpPr>
            <p:spPr bwMode="auto">
              <a:xfrm>
                <a:off x="7112000" y="4799013"/>
                <a:ext cx="46038" cy="57150"/>
              </a:xfrm>
              <a:custGeom>
                <a:avLst/>
                <a:gdLst>
                  <a:gd name="T0" fmla="*/ 23 w 70"/>
                  <a:gd name="T1" fmla="*/ 17 h 87"/>
                  <a:gd name="T2" fmla="*/ 19 w 70"/>
                  <a:gd name="T3" fmla="*/ 72 h 87"/>
                  <a:gd name="T4" fmla="*/ 23 w 70"/>
                  <a:gd name="T5" fmla="*/ 17 h 87"/>
                  <a:gd name="T6" fmla="*/ 21 w 70"/>
                  <a:gd name="T7" fmla="*/ 51 h 87"/>
                  <a:gd name="T8" fmla="*/ 42 w 70"/>
                  <a:gd name="T9" fmla="*/ 52 h 87"/>
                  <a:gd name="T10" fmla="*/ 33 w 70"/>
                  <a:gd name="T11" fmla="*/ 31 h 87"/>
                  <a:gd name="T12" fmla="*/ 21 w 70"/>
                  <a:gd name="T13" fmla="*/ 5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245"/>
              <p:cNvSpPr/>
              <p:nvPr/>
            </p:nvSpPr>
            <p:spPr bwMode="auto">
              <a:xfrm>
                <a:off x="7377113" y="4819650"/>
                <a:ext cx="17463" cy="25400"/>
              </a:xfrm>
              <a:custGeom>
                <a:avLst/>
                <a:gdLst>
                  <a:gd name="T0" fmla="*/ 5 w 26"/>
                  <a:gd name="T1" fmla="*/ 0 h 41"/>
                  <a:gd name="T2" fmla="*/ 19 w 26"/>
                  <a:gd name="T3" fmla="*/ 41 h 41"/>
                  <a:gd name="T4" fmla="*/ 5 w 26"/>
                  <a:gd name="T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246"/>
              <p:cNvSpPr/>
              <p:nvPr/>
            </p:nvSpPr>
            <p:spPr bwMode="auto">
              <a:xfrm>
                <a:off x="7542213" y="4822825"/>
                <a:ext cx="26988" cy="12700"/>
              </a:xfrm>
              <a:custGeom>
                <a:avLst/>
                <a:gdLst>
                  <a:gd name="T0" fmla="*/ 37 w 42"/>
                  <a:gd name="T1" fmla="*/ 0 h 20"/>
                  <a:gd name="T2" fmla="*/ 37 w 42"/>
                  <a:gd name="T3" fmla="*/ 20 h 20"/>
                  <a:gd name="T4" fmla="*/ 0 w 42"/>
                  <a:gd name="T5" fmla="*/ 18 h 20"/>
                  <a:gd name="T6" fmla="*/ 37 w 42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247"/>
              <p:cNvSpPr/>
              <p:nvPr/>
            </p:nvSpPr>
            <p:spPr bwMode="auto">
              <a:xfrm>
                <a:off x="7504113" y="4827588"/>
                <a:ext cx="26988" cy="17463"/>
              </a:xfrm>
              <a:custGeom>
                <a:avLst/>
                <a:gdLst>
                  <a:gd name="T0" fmla="*/ 42 w 42"/>
                  <a:gd name="T1" fmla="*/ 16 h 27"/>
                  <a:gd name="T2" fmla="*/ 0 w 42"/>
                  <a:gd name="T3" fmla="*/ 25 h 27"/>
                  <a:gd name="T4" fmla="*/ 42 w 42"/>
                  <a:gd name="T5" fmla="*/ 1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248"/>
              <p:cNvSpPr/>
              <p:nvPr/>
            </p:nvSpPr>
            <p:spPr bwMode="auto">
              <a:xfrm>
                <a:off x="7461250" y="4845050"/>
                <a:ext cx="25400" cy="9525"/>
              </a:xfrm>
              <a:custGeom>
                <a:avLst/>
                <a:gdLst>
                  <a:gd name="T0" fmla="*/ 35 w 39"/>
                  <a:gd name="T1" fmla="*/ 0 h 16"/>
                  <a:gd name="T2" fmla="*/ 35 w 39"/>
                  <a:gd name="T3" fmla="*/ 16 h 16"/>
                  <a:gd name="T4" fmla="*/ 0 w 39"/>
                  <a:gd name="T5" fmla="*/ 12 h 16"/>
                  <a:gd name="T6" fmla="*/ 35 w 39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249"/>
              <p:cNvSpPr/>
              <p:nvPr/>
            </p:nvSpPr>
            <p:spPr bwMode="auto">
              <a:xfrm>
                <a:off x="7419975" y="4843463"/>
                <a:ext cx="31750" cy="19050"/>
              </a:xfrm>
              <a:custGeom>
                <a:avLst/>
                <a:gdLst>
                  <a:gd name="T0" fmla="*/ 39 w 48"/>
                  <a:gd name="T1" fmla="*/ 26 h 30"/>
                  <a:gd name="T2" fmla="*/ 0 w 48"/>
                  <a:gd name="T3" fmla="*/ 30 h 30"/>
                  <a:gd name="T4" fmla="*/ 39 w 48"/>
                  <a:gd name="T5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250"/>
              <p:cNvSpPr/>
              <p:nvPr/>
            </p:nvSpPr>
            <p:spPr bwMode="auto">
              <a:xfrm>
                <a:off x="7388225" y="4849813"/>
                <a:ext cx="19050" cy="14288"/>
              </a:xfrm>
              <a:custGeom>
                <a:avLst/>
                <a:gdLst>
                  <a:gd name="T0" fmla="*/ 29 w 29"/>
                  <a:gd name="T1" fmla="*/ 14 h 21"/>
                  <a:gd name="T2" fmla="*/ 11 w 29"/>
                  <a:gd name="T3" fmla="*/ 21 h 21"/>
                  <a:gd name="T4" fmla="*/ 4 w 29"/>
                  <a:gd name="T5" fmla="*/ 3 h 21"/>
                  <a:gd name="T6" fmla="*/ 29 w 29"/>
                  <a:gd name="T7" fmla="*/ 1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251"/>
              <p:cNvSpPr>
                <a:spLocks noEditPoints="1"/>
              </p:cNvSpPr>
              <p:nvPr/>
            </p:nvSpPr>
            <p:spPr bwMode="auto">
              <a:xfrm>
                <a:off x="7121525" y="4862513"/>
                <a:ext cx="60325" cy="52388"/>
              </a:xfrm>
              <a:custGeom>
                <a:avLst/>
                <a:gdLst>
                  <a:gd name="T0" fmla="*/ 54 w 94"/>
                  <a:gd name="T1" fmla="*/ 10 h 81"/>
                  <a:gd name="T2" fmla="*/ 5 w 94"/>
                  <a:gd name="T3" fmla="*/ 25 h 81"/>
                  <a:gd name="T4" fmla="*/ 54 w 94"/>
                  <a:gd name="T5" fmla="*/ 10 h 81"/>
                  <a:gd name="T6" fmla="*/ 21 w 94"/>
                  <a:gd name="T7" fmla="*/ 27 h 81"/>
                  <a:gd name="T8" fmla="*/ 47 w 94"/>
                  <a:gd name="T9" fmla="*/ 38 h 81"/>
                  <a:gd name="T10" fmla="*/ 46 w 94"/>
                  <a:gd name="T11" fmla="*/ 22 h 81"/>
                  <a:gd name="T12" fmla="*/ 21 w 94"/>
                  <a:gd name="T13" fmla="*/ 27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252"/>
              <p:cNvSpPr>
                <a:spLocks noEditPoints="1"/>
              </p:cNvSpPr>
              <p:nvPr/>
            </p:nvSpPr>
            <p:spPr bwMode="auto">
              <a:xfrm>
                <a:off x="7294563" y="4676775"/>
                <a:ext cx="361950" cy="247650"/>
              </a:xfrm>
              <a:custGeom>
                <a:avLst/>
                <a:gdLst>
                  <a:gd name="T0" fmla="*/ 476 w 561"/>
                  <a:gd name="T1" fmla="*/ 51 h 383"/>
                  <a:gd name="T2" fmla="*/ 509 w 561"/>
                  <a:gd name="T3" fmla="*/ 121 h 383"/>
                  <a:gd name="T4" fmla="*/ 519 w 561"/>
                  <a:gd name="T5" fmla="*/ 181 h 383"/>
                  <a:gd name="T6" fmla="*/ 509 w 561"/>
                  <a:gd name="T7" fmla="*/ 251 h 383"/>
                  <a:gd name="T8" fmla="*/ 474 w 561"/>
                  <a:gd name="T9" fmla="*/ 304 h 383"/>
                  <a:gd name="T10" fmla="*/ 405 w 561"/>
                  <a:gd name="T11" fmla="*/ 335 h 383"/>
                  <a:gd name="T12" fmla="*/ 318 w 561"/>
                  <a:gd name="T13" fmla="*/ 360 h 383"/>
                  <a:gd name="T14" fmla="*/ 239 w 561"/>
                  <a:gd name="T15" fmla="*/ 379 h 383"/>
                  <a:gd name="T16" fmla="*/ 190 w 561"/>
                  <a:gd name="T17" fmla="*/ 344 h 383"/>
                  <a:gd name="T18" fmla="*/ 125 w 561"/>
                  <a:gd name="T19" fmla="*/ 339 h 383"/>
                  <a:gd name="T20" fmla="*/ 55 w 561"/>
                  <a:gd name="T21" fmla="*/ 347 h 383"/>
                  <a:gd name="T22" fmla="*/ 9 w 561"/>
                  <a:gd name="T23" fmla="*/ 239 h 383"/>
                  <a:gd name="T24" fmla="*/ 25 w 561"/>
                  <a:gd name="T25" fmla="*/ 169 h 383"/>
                  <a:gd name="T26" fmla="*/ 69 w 561"/>
                  <a:gd name="T27" fmla="*/ 134 h 383"/>
                  <a:gd name="T28" fmla="*/ 149 w 561"/>
                  <a:gd name="T29" fmla="*/ 95 h 383"/>
                  <a:gd name="T30" fmla="*/ 246 w 561"/>
                  <a:gd name="T31" fmla="*/ 74 h 383"/>
                  <a:gd name="T32" fmla="*/ 325 w 561"/>
                  <a:gd name="T33" fmla="*/ 56 h 383"/>
                  <a:gd name="T34" fmla="*/ 362 w 561"/>
                  <a:gd name="T35" fmla="*/ 7 h 383"/>
                  <a:gd name="T36" fmla="*/ 456 w 561"/>
                  <a:gd name="T37" fmla="*/ 2 h 383"/>
                  <a:gd name="T38" fmla="*/ 444 w 561"/>
                  <a:gd name="T39" fmla="*/ 56 h 383"/>
                  <a:gd name="T40" fmla="*/ 484 w 561"/>
                  <a:gd name="T41" fmla="*/ 183 h 383"/>
                  <a:gd name="T42" fmla="*/ 428 w 561"/>
                  <a:gd name="T43" fmla="*/ 270 h 383"/>
                  <a:gd name="T44" fmla="*/ 486 w 561"/>
                  <a:gd name="T45" fmla="*/ 291 h 383"/>
                  <a:gd name="T46" fmla="*/ 535 w 561"/>
                  <a:gd name="T47" fmla="*/ 216 h 383"/>
                  <a:gd name="T48" fmla="*/ 521 w 561"/>
                  <a:gd name="T49" fmla="*/ 149 h 383"/>
                  <a:gd name="T50" fmla="*/ 509 w 561"/>
                  <a:gd name="T51" fmla="*/ 81 h 383"/>
                  <a:gd name="T52" fmla="*/ 447 w 561"/>
                  <a:gd name="T53" fmla="*/ 25 h 383"/>
                  <a:gd name="T54" fmla="*/ 62 w 561"/>
                  <a:gd name="T55" fmla="*/ 191 h 383"/>
                  <a:gd name="T56" fmla="*/ 67 w 561"/>
                  <a:gd name="T57" fmla="*/ 216 h 383"/>
                  <a:gd name="T58" fmla="*/ 83 w 561"/>
                  <a:gd name="T59" fmla="*/ 244 h 383"/>
                  <a:gd name="T60" fmla="*/ 69 w 561"/>
                  <a:gd name="T61" fmla="*/ 335 h 383"/>
                  <a:gd name="T62" fmla="*/ 162 w 561"/>
                  <a:gd name="T63" fmla="*/ 362 h 383"/>
                  <a:gd name="T64" fmla="*/ 127 w 561"/>
                  <a:gd name="T65" fmla="*/ 302 h 383"/>
                  <a:gd name="T66" fmla="*/ 95 w 561"/>
                  <a:gd name="T67" fmla="*/ 156 h 383"/>
                  <a:gd name="T68" fmla="*/ 162 w 561"/>
                  <a:gd name="T69" fmla="*/ 128 h 383"/>
                  <a:gd name="T70" fmla="*/ 398 w 561"/>
                  <a:gd name="T71" fmla="*/ 55 h 383"/>
                  <a:gd name="T72" fmla="*/ 341 w 561"/>
                  <a:gd name="T73" fmla="*/ 77 h 383"/>
                  <a:gd name="T74" fmla="*/ 251 w 561"/>
                  <a:gd name="T75" fmla="*/ 98 h 383"/>
                  <a:gd name="T76" fmla="*/ 160 w 561"/>
                  <a:gd name="T77" fmla="*/ 116 h 383"/>
                  <a:gd name="T78" fmla="*/ 81 w 561"/>
                  <a:gd name="T79" fmla="*/ 142 h 383"/>
                  <a:gd name="T80" fmla="*/ 62 w 561"/>
                  <a:gd name="T81" fmla="*/ 191 h 383"/>
                  <a:gd name="T82" fmla="*/ 123 w 561"/>
                  <a:gd name="T83" fmla="*/ 148 h 383"/>
                  <a:gd name="T84" fmla="*/ 120 w 561"/>
                  <a:gd name="T85" fmla="*/ 253 h 383"/>
                  <a:gd name="T86" fmla="*/ 370 w 561"/>
                  <a:gd name="T87" fmla="*/ 263 h 383"/>
                  <a:gd name="T88" fmla="*/ 472 w 561"/>
                  <a:gd name="T89" fmla="*/ 193 h 383"/>
                  <a:gd name="T90" fmla="*/ 397 w 561"/>
                  <a:gd name="T91" fmla="*/ 77 h 383"/>
                  <a:gd name="T92" fmla="*/ 284 w 561"/>
                  <a:gd name="T93" fmla="*/ 304 h 383"/>
                  <a:gd name="T94" fmla="*/ 351 w 561"/>
                  <a:gd name="T95" fmla="*/ 290 h 383"/>
                  <a:gd name="T96" fmla="*/ 425 w 561"/>
                  <a:gd name="T97" fmla="*/ 270 h 383"/>
                  <a:gd name="T98" fmla="*/ 235 w 561"/>
                  <a:gd name="T99" fmla="*/ 355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253"/>
              <p:cNvSpPr>
                <a:spLocks noEditPoints="1"/>
              </p:cNvSpPr>
              <p:nvPr/>
            </p:nvSpPr>
            <p:spPr bwMode="auto">
              <a:xfrm>
                <a:off x="6746875" y="3863975"/>
                <a:ext cx="1431925" cy="1462088"/>
              </a:xfrm>
              <a:custGeom>
                <a:avLst/>
                <a:gdLst>
                  <a:gd name="T0" fmla="*/ 1819 w 2215"/>
                  <a:gd name="T1" fmla="*/ 1937 h 2262"/>
                  <a:gd name="T2" fmla="*/ 502 w 2215"/>
                  <a:gd name="T3" fmla="*/ 2259 h 2262"/>
                  <a:gd name="T4" fmla="*/ 144 w 2215"/>
                  <a:gd name="T5" fmla="*/ 1425 h 2262"/>
                  <a:gd name="T6" fmla="*/ 572 w 2215"/>
                  <a:gd name="T7" fmla="*/ 537 h 2262"/>
                  <a:gd name="T8" fmla="*/ 1070 w 2215"/>
                  <a:gd name="T9" fmla="*/ 341 h 2262"/>
                  <a:gd name="T10" fmla="*/ 732 w 2215"/>
                  <a:gd name="T11" fmla="*/ 146 h 2262"/>
                  <a:gd name="T12" fmla="*/ 1461 w 2215"/>
                  <a:gd name="T13" fmla="*/ 22 h 2262"/>
                  <a:gd name="T14" fmla="*/ 2015 w 2215"/>
                  <a:gd name="T15" fmla="*/ 700 h 2262"/>
                  <a:gd name="T16" fmla="*/ 1643 w 2215"/>
                  <a:gd name="T17" fmla="*/ 1651 h 2262"/>
                  <a:gd name="T18" fmla="*/ 854 w 2215"/>
                  <a:gd name="T19" fmla="*/ 372 h 2262"/>
                  <a:gd name="T20" fmla="*/ 1924 w 2215"/>
                  <a:gd name="T21" fmla="*/ 455 h 2262"/>
                  <a:gd name="T22" fmla="*/ 1114 w 2215"/>
                  <a:gd name="T23" fmla="*/ 99 h 2262"/>
                  <a:gd name="T24" fmla="*/ 1324 w 2215"/>
                  <a:gd name="T25" fmla="*/ 299 h 2262"/>
                  <a:gd name="T26" fmla="*/ 369 w 2215"/>
                  <a:gd name="T27" fmla="*/ 614 h 2262"/>
                  <a:gd name="T28" fmla="*/ 926 w 2215"/>
                  <a:gd name="T29" fmla="*/ 706 h 2262"/>
                  <a:gd name="T30" fmla="*/ 1935 w 2215"/>
                  <a:gd name="T31" fmla="*/ 500 h 2262"/>
                  <a:gd name="T32" fmla="*/ 1942 w 2215"/>
                  <a:gd name="T33" fmla="*/ 711 h 2262"/>
                  <a:gd name="T34" fmla="*/ 1521 w 2215"/>
                  <a:gd name="T35" fmla="*/ 39 h 2262"/>
                  <a:gd name="T36" fmla="*/ 739 w 2215"/>
                  <a:gd name="T37" fmla="*/ 371 h 2262"/>
                  <a:gd name="T38" fmla="*/ 1345 w 2215"/>
                  <a:gd name="T39" fmla="*/ 315 h 2262"/>
                  <a:gd name="T40" fmla="*/ 1310 w 2215"/>
                  <a:gd name="T41" fmla="*/ 436 h 2262"/>
                  <a:gd name="T42" fmla="*/ 1287 w 2215"/>
                  <a:gd name="T43" fmla="*/ 364 h 2262"/>
                  <a:gd name="T44" fmla="*/ 1463 w 2215"/>
                  <a:gd name="T45" fmla="*/ 1067 h 2262"/>
                  <a:gd name="T46" fmla="*/ 1764 w 2215"/>
                  <a:gd name="T47" fmla="*/ 1493 h 2262"/>
                  <a:gd name="T48" fmla="*/ 1956 w 2215"/>
                  <a:gd name="T49" fmla="*/ 1053 h 2262"/>
                  <a:gd name="T50" fmla="*/ 851 w 2215"/>
                  <a:gd name="T51" fmla="*/ 737 h 2262"/>
                  <a:gd name="T52" fmla="*/ 125 w 2215"/>
                  <a:gd name="T53" fmla="*/ 1290 h 2262"/>
                  <a:gd name="T54" fmla="*/ 497 w 2215"/>
                  <a:gd name="T55" fmla="*/ 1376 h 2262"/>
                  <a:gd name="T56" fmla="*/ 518 w 2215"/>
                  <a:gd name="T57" fmla="*/ 1577 h 2262"/>
                  <a:gd name="T58" fmla="*/ 709 w 2215"/>
                  <a:gd name="T59" fmla="*/ 1611 h 2262"/>
                  <a:gd name="T60" fmla="*/ 1501 w 2215"/>
                  <a:gd name="T61" fmla="*/ 1463 h 2262"/>
                  <a:gd name="T62" fmla="*/ 321 w 2215"/>
                  <a:gd name="T63" fmla="*/ 613 h 2262"/>
                  <a:gd name="T64" fmla="*/ 193 w 2215"/>
                  <a:gd name="T65" fmla="*/ 893 h 2262"/>
                  <a:gd name="T66" fmla="*/ 134 w 2215"/>
                  <a:gd name="T67" fmla="*/ 657 h 2262"/>
                  <a:gd name="T68" fmla="*/ 1924 w 2215"/>
                  <a:gd name="T69" fmla="*/ 746 h 2262"/>
                  <a:gd name="T70" fmla="*/ 1957 w 2215"/>
                  <a:gd name="T71" fmla="*/ 774 h 2262"/>
                  <a:gd name="T72" fmla="*/ 2129 w 2215"/>
                  <a:gd name="T73" fmla="*/ 1660 h 2262"/>
                  <a:gd name="T74" fmla="*/ 2134 w 2215"/>
                  <a:gd name="T75" fmla="*/ 1465 h 2262"/>
                  <a:gd name="T76" fmla="*/ 1914 w 2215"/>
                  <a:gd name="T77" fmla="*/ 790 h 2262"/>
                  <a:gd name="T78" fmla="*/ 1533 w 2215"/>
                  <a:gd name="T79" fmla="*/ 1400 h 2262"/>
                  <a:gd name="T80" fmla="*/ 526 w 2215"/>
                  <a:gd name="T81" fmla="*/ 1337 h 2262"/>
                  <a:gd name="T82" fmla="*/ 1542 w 2215"/>
                  <a:gd name="T83" fmla="*/ 1649 h 2262"/>
                  <a:gd name="T84" fmla="*/ 1736 w 2215"/>
                  <a:gd name="T85" fmla="*/ 1582 h 2262"/>
                  <a:gd name="T86" fmla="*/ 388 w 2215"/>
                  <a:gd name="T87" fmla="*/ 1951 h 2262"/>
                  <a:gd name="T88" fmla="*/ 1042 w 2215"/>
                  <a:gd name="T89" fmla="*/ 2126 h 2262"/>
                  <a:gd name="T90" fmla="*/ 2075 w 2215"/>
                  <a:gd name="T91" fmla="*/ 1746 h 2262"/>
                  <a:gd name="T92" fmla="*/ 1742 w 2215"/>
                  <a:gd name="T93" fmla="*/ 1661 h 2262"/>
                  <a:gd name="T94" fmla="*/ 1570 w 2215"/>
                  <a:gd name="T95" fmla="*/ 1709 h 2262"/>
                  <a:gd name="T96" fmla="*/ 614 w 2215"/>
                  <a:gd name="T97" fmla="*/ 2012 h 2262"/>
                  <a:gd name="T98" fmla="*/ 1626 w 2215"/>
                  <a:gd name="T99" fmla="*/ 1605 h 2262"/>
                  <a:gd name="T100" fmla="*/ 651 w 2215"/>
                  <a:gd name="T101" fmla="*/ 1633 h 2262"/>
                  <a:gd name="T102" fmla="*/ 584 w 2215"/>
                  <a:gd name="T103" fmla="*/ 1851 h 2262"/>
                  <a:gd name="T104" fmla="*/ 702 w 2215"/>
                  <a:gd name="T105" fmla="*/ 1860 h 2262"/>
                  <a:gd name="T106" fmla="*/ 1640 w 2215"/>
                  <a:gd name="T107" fmla="*/ 1703 h 2262"/>
                  <a:gd name="T108" fmla="*/ 570 w 2215"/>
                  <a:gd name="T109" fmla="*/ 1705 h 2262"/>
                  <a:gd name="T110" fmla="*/ 597 w 2215"/>
                  <a:gd name="T111" fmla="*/ 1695 h 2262"/>
                  <a:gd name="T112" fmla="*/ 679 w 2215"/>
                  <a:gd name="T113" fmla="*/ 1824 h 2262"/>
                  <a:gd name="T114" fmla="*/ 704 w 2215"/>
                  <a:gd name="T115" fmla="*/ 2047 h 2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254"/>
              <p:cNvSpPr>
                <a:spLocks noEditPoints="1"/>
              </p:cNvSpPr>
              <p:nvPr/>
            </p:nvSpPr>
            <p:spPr bwMode="auto">
              <a:xfrm>
                <a:off x="7773988" y="4276725"/>
                <a:ext cx="219075" cy="376238"/>
              </a:xfrm>
              <a:custGeom>
                <a:avLst/>
                <a:gdLst>
                  <a:gd name="T0" fmla="*/ 32 w 339"/>
                  <a:gd name="T1" fmla="*/ 223 h 582"/>
                  <a:gd name="T2" fmla="*/ 5 w 339"/>
                  <a:gd name="T3" fmla="*/ 223 h 582"/>
                  <a:gd name="T4" fmla="*/ 4 w 339"/>
                  <a:gd name="T5" fmla="*/ 144 h 582"/>
                  <a:gd name="T6" fmla="*/ 65 w 339"/>
                  <a:gd name="T7" fmla="*/ 25 h 582"/>
                  <a:gd name="T8" fmla="*/ 170 w 339"/>
                  <a:gd name="T9" fmla="*/ 7 h 582"/>
                  <a:gd name="T10" fmla="*/ 181 w 339"/>
                  <a:gd name="T11" fmla="*/ 11 h 582"/>
                  <a:gd name="T12" fmla="*/ 221 w 339"/>
                  <a:gd name="T13" fmla="*/ 21 h 582"/>
                  <a:gd name="T14" fmla="*/ 246 w 339"/>
                  <a:gd name="T15" fmla="*/ 148 h 582"/>
                  <a:gd name="T16" fmla="*/ 307 w 339"/>
                  <a:gd name="T17" fmla="*/ 384 h 582"/>
                  <a:gd name="T18" fmla="*/ 333 w 339"/>
                  <a:gd name="T19" fmla="*/ 460 h 582"/>
                  <a:gd name="T20" fmla="*/ 339 w 339"/>
                  <a:gd name="T21" fmla="*/ 500 h 582"/>
                  <a:gd name="T22" fmla="*/ 312 w 339"/>
                  <a:gd name="T23" fmla="*/ 551 h 582"/>
                  <a:gd name="T24" fmla="*/ 265 w 339"/>
                  <a:gd name="T25" fmla="*/ 565 h 582"/>
                  <a:gd name="T26" fmla="*/ 219 w 339"/>
                  <a:gd name="T27" fmla="*/ 575 h 582"/>
                  <a:gd name="T28" fmla="*/ 202 w 339"/>
                  <a:gd name="T29" fmla="*/ 572 h 582"/>
                  <a:gd name="T30" fmla="*/ 165 w 339"/>
                  <a:gd name="T31" fmla="*/ 574 h 582"/>
                  <a:gd name="T32" fmla="*/ 146 w 339"/>
                  <a:gd name="T33" fmla="*/ 558 h 582"/>
                  <a:gd name="T34" fmla="*/ 111 w 339"/>
                  <a:gd name="T35" fmla="*/ 507 h 582"/>
                  <a:gd name="T36" fmla="*/ 91 w 339"/>
                  <a:gd name="T37" fmla="*/ 475 h 582"/>
                  <a:gd name="T38" fmla="*/ 32 w 339"/>
                  <a:gd name="T39" fmla="*/ 223 h 582"/>
                  <a:gd name="T40" fmla="*/ 37 w 339"/>
                  <a:gd name="T41" fmla="*/ 58 h 582"/>
                  <a:gd name="T42" fmla="*/ 21 w 339"/>
                  <a:gd name="T43" fmla="*/ 204 h 582"/>
                  <a:gd name="T44" fmla="*/ 179 w 339"/>
                  <a:gd name="T45" fmla="*/ 179 h 582"/>
                  <a:gd name="T46" fmla="*/ 161 w 339"/>
                  <a:gd name="T47" fmla="*/ 30 h 582"/>
                  <a:gd name="T48" fmla="*/ 37 w 339"/>
                  <a:gd name="T49" fmla="*/ 58 h 582"/>
                  <a:gd name="T50" fmla="*/ 319 w 339"/>
                  <a:gd name="T51" fmla="*/ 479 h 582"/>
                  <a:gd name="T52" fmla="*/ 288 w 339"/>
                  <a:gd name="T53" fmla="*/ 376 h 582"/>
                  <a:gd name="T54" fmla="*/ 247 w 339"/>
                  <a:gd name="T55" fmla="*/ 211 h 582"/>
                  <a:gd name="T56" fmla="*/ 198 w 339"/>
                  <a:gd name="T57" fmla="*/ 32 h 582"/>
                  <a:gd name="T58" fmla="*/ 186 w 339"/>
                  <a:gd name="T59" fmla="*/ 30 h 582"/>
                  <a:gd name="T60" fmla="*/ 181 w 339"/>
                  <a:gd name="T61" fmla="*/ 34 h 582"/>
                  <a:gd name="T62" fmla="*/ 179 w 339"/>
                  <a:gd name="T63" fmla="*/ 49 h 582"/>
                  <a:gd name="T64" fmla="*/ 188 w 339"/>
                  <a:gd name="T65" fmla="*/ 128 h 582"/>
                  <a:gd name="T66" fmla="*/ 202 w 339"/>
                  <a:gd name="T67" fmla="*/ 214 h 582"/>
                  <a:gd name="T68" fmla="*/ 288 w 339"/>
                  <a:gd name="T69" fmla="*/ 542 h 582"/>
                  <a:gd name="T70" fmla="*/ 293 w 339"/>
                  <a:gd name="T71" fmla="*/ 497 h 582"/>
                  <a:gd name="T72" fmla="*/ 279 w 339"/>
                  <a:gd name="T73" fmla="*/ 446 h 582"/>
                  <a:gd name="T74" fmla="*/ 312 w 339"/>
                  <a:gd name="T75" fmla="*/ 525 h 582"/>
                  <a:gd name="T76" fmla="*/ 319 w 339"/>
                  <a:gd name="T77" fmla="*/ 479 h 582"/>
                  <a:gd name="T78" fmla="*/ 133 w 339"/>
                  <a:gd name="T79" fmla="*/ 211 h 582"/>
                  <a:gd name="T80" fmla="*/ 149 w 339"/>
                  <a:gd name="T81" fmla="*/ 284 h 582"/>
                  <a:gd name="T82" fmla="*/ 91 w 339"/>
                  <a:gd name="T83" fmla="*/ 300 h 582"/>
                  <a:gd name="T84" fmla="*/ 70 w 339"/>
                  <a:gd name="T85" fmla="*/ 216 h 582"/>
                  <a:gd name="T86" fmla="*/ 44 w 339"/>
                  <a:gd name="T87" fmla="*/ 221 h 582"/>
                  <a:gd name="T88" fmla="*/ 153 w 339"/>
                  <a:gd name="T89" fmla="*/ 539 h 582"/>
                  <a:gd name="T90" fmla="*/ 247 w 339"/>
                  <a:gd name="T91" fmla="*/ 551 h 582"/>
                  <a:gd name="T92" fmla="*/ 272 w 339"/>
                  <a:gd name="T93" fmla="*/ 544 h 582"/>
                  <a:gd name="T94" fmla="*/ 251 w 339"/>
                  <a:gd name="T95" fmla="*/ 433 h 582"/>
                  <a:gd name="T96" fmla="*/ 225 w 339"/>
                  <a:gd name="T97" fmla="*/ 370 h 582"/>
                  <a:gd name="T98" fmla="*/ 181 w 339"/>
                  <a:gd name="T99" fmla="*/ 191 h 582"/>
                  <a:gd name="T100" fmla="*/ 133 w 339"/>
                  <a:gd name="T101" fmla="*/ 211 h 582"/>
                  <a:gd name="T102" fmla="*/ 81 w 339"/>
                  <a:gd name="T103" fmla="*/ 214 h 582"/>
                  <a:gd name="T104" fmla="*/ 84 w 339"/>
                  <a:gd name="T105" fmla="*/ 248 h 582"/>
                  <a:gd name="T106" fmla="*/ 128 w 339"/>
                  <a:gd name="T107" fmla="*/ 239 h 582"/>
                  <a:gd name="T108" fmla="*/ 81 w 339"/>
                  <a:gd name="T109" fmla="*/ 214 h 582"/>
                  <a:gd name="T110" fmla="*/ 88 w 339"/>
                  <a:gd name="T111" fmla="*/ 260 h 582"/>
                  <a:gd name="T112" fmla="*/ 98 w 339"/>
                  <a:gd name="T113" fmla="*/ 288 h 582"/>
                  <a:gd name="T114" fmla="*/ 133 w 339"/>
                  <a:gd name="T115" fmla="*/ 279 h 582"/>
                  <a:gd name="T116" fmla="*/ 130 w 339"/>
                  <a:gd name="T117" fmla="*/ 255 h 582"/>
                  <a:gd name="T118" fmla="*/ 88 w 339"/>
                  <a:gd name="T119" fmla="*/ 26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3" name="Freeform 40"/>
            <p:cNvSpPr>
              <a:spLocks noEditPoints="1"/>
            </p:cNvSpPr>
            <p:nvPr userDrawn="1"/>
          </p:nvSpPr>
          <p:spPr bwMode="auto">
            <a:xfrm>
              <a:off x="6886203" y="1890292"/>
              <a:ext cx="1279525" cy="1158875"/>
            </a:xfrm>
            <a:custGeom>
              <a:avLst/>
              <a:gdLst>
                <a:gd name="T0" fmla="*/ 1405 w 1644"/>
                <a:gd name="T1" fmla="*/ 12 h 1488"/>
                <a:gd name="T2" fmla="*/ 1574 w 1644"/>
                <a:gd name="T3" fmla="*/ 254 h 1488"/>
                <a:gd name="T4" fmla="*/ 1578 w 1644"/>
                <a:gd name="T5" fmla="*/ 791 h 1488"/>
                <a:gd name="T6" fmla="*/ 1451 w 1644"/>
                <a:gd name="T7" fmla="*/ 1454 h 1488"/>
                <a:gd name="T8" fmla="*/ 1195 w 1644"/>
                <a:gd name="T9" fmla="*/ 1435 h 1488"/>
                <a:gd name="T10" fmla="*/ 246 w 1644"/>
                <a:gd name="T11" fmla="*/ 1431 h 1488"/>
                <a:gd name="T12" fmla="*/ 126 w 1644"/>
                <a:gd name="T13" fmla="*/ 1207 h 1488"/>
                <a:gd name="T14" fmla="*/ 11 w 1644"/>
                <a:gd name="T15" fmla="*/ 1400 h 1488"/>
                <a:gd name="T16" fmla="*/ 155 w 1644"/>
                <a:gd name="T17" fmla="*/ 255 h 1488"/>
                <a:gd name="T18" fmla="*/ 171 w 1644"/>
                <a:gd name="T19" fmla="*/ 735 h 1488"/>
                <a:gd name="T20" fmla="*/ 204 w 1644"/>
                <a:gd name="T21" fmla="*/ 174 h 1488"/>
                <a:gd name="T22" fmla="*/ 1225 w 1644"/>
                <a:gd name="T23" fmla="*/ 937 h 1488"/>
                <a:gd name="T24" fmla="*/ 780 w 1644"/>
                <a:gd name="T25" fmla="*/ 933 h 1488"/>
                <a:gd name="T26" fmla="*/ 146 w 1644"/>
                <a:gd name="T27" fmla="*/ 953 h 1488"/>
                <a:gd name="T28" fmla="*/ 819 w 1644"/>
                <a:gd name="T29" fmla="*/ 962 h 1488"/>
                <a:gd name="T30" fmla="*/ 1612 w 1644"/>
                <a:gd name="T31" fmla="*/ 974 h 1488"/>
                <a:gd name="T32" fmla="*/ 1528 w 1644"/>
                <a:gd name="T33" fmla="*/ 623 h 1488"/>
                <a:gd name="T34" fmla="*/ 1503 w 1644"/>
                <a:gd name="T35" fmla="*/ 901 h 1488"/>
                <a:gd name="T36" fmla="*/ 236 w 1644"/>
                <a:gd name="T37" fmla="*/ 58 h 1488"/>
                <a:gd name="T38" fmla="*/ 1346 w 1644"/>
                <a:gd name="T39" fmla="*/ 62 h 1488"/>
                <a:gd name="T40" fmla="*/ 164 w 1644"/>
                <a:gd name="T41" fmla="*/ 22 h 1488"/>
                <a:gd name="T42" fmla="*/ 1382 w 1644"/>
                <a:gd name="T43" fmla="*/ 76 h 1488"/>
                <a:gd name="T44" fmla="*/ 373 w 1644"/>
                <a:gd name="T45" fmla="*/ 69 h 1488"/>
                <a:gd name="T46" fmla="*/ 228 w 1644"/>
                <a:gd name="T47" fmla="*/ 605 h 1488"/>
                <a:gd name="T48" fmla="*/ 1222 w 1644"/>
                <a:gd name="T49" fmla="*/ 884 h 1488"/>
                <a:gd name="T50" fmla="*/ 1374 w 1644"/>
                <a:gd name="T51" fmla="*/ 1280 h 1488"/>
                <a:gd name="T52" fmla="*/ 1371 w 1644"/>
                <a:gd name="T53" fmla="*/ 1470 h 1488"/>
                <a:gd name="T54" fmla="*/ 1367 w 1644"/>
                <a:gd name="T55" fmla="*/ 1224 h 1488"/>
                <a:gd name="T56" fmla="*/ 1364 w 1644"/>
                <a:gd name="T57" fmla="*/ 1281 h 1488"/>
                <a:gd name="T58" fmla="*/ 1339 w 1644"/>
                <a:gd name="T59" fmla="*/ 1326 h 1488"/>
                <a:gd name="T60" fmla="*/ 1335 w 1644"/>
                <a:gd name="T61" fmla="*/ 1294 h 1488"/>
                <a:gd name="T62" fmla="*/ 1259 w 1644"/>
                <a:gd name="T63" fmla="*/ 1239 h 1488"/>
                <a:gd name="T64" fmla="*/ 1322 w 1644"/>
                <a:gd name="T65" fmla="*/ 1085 h 1488"/>
                <a:gd name="T66" fmla="*/ 1317 w 1644"/>
                <a:gd name="T67" fmla="*/ 1297 h 1488"/>
                <a:gd name="T68" fmla="*/ 1282 w 1644"/>
                <a:gd name="T69" fmla="*/ 1283 h 1488"/>
                <a:gd name="T70" fmla="*/ 1244 w 1644"/>
                <a:gd name="T71" fmla="*/ 1340 h 1488"/>
                <a:gd name="T72" fmla="*/ 480 w 1644"/>
                <a:gd name="T73" fmla="*/ 1278 h 1488"/>
                <a:gd name="T74" fmla="*/ 1121 w 1644"/>
                <a:gd name="T75" fmla="*/ 978 h 1488"/>
                <a:gd name="T76" fmla="*/ 586 w 1644"/>
                <a:gd name="T77" fmla="*/ 971 h 1488"/>
                <a:gd name="T78" fmla="*/ 1220 w 1644"/>
                <a:gd name="T79" fmla="*/ 1269 h 1488"/>
                <a:gd name="T80" fmla="*/ 1030 w 1644"/>
                <a:gd name="T81" fmla="*/ 909 h 1488"/>
                <a:gd name="T82" fmla="*/ 1055 w 1644"/>
                <a:gd name="T83" fmla="*/ 883 h 1488"/>
                <a:gd name="T84" fmla="*/ 580 w 1644"/>
                <a:gd name="T85" fmla="*/ 884 h 1488"/>
                <a:gd name="T86" fmla="*/ 864 w 1644"/>
                <a:gd name="T87" fmla="*/ 921 h 1488"/>
                <a:gd name="T88" fmla="*/ 447 w 1644"/>
                <a:gd name="T89" fmla="*/ 1277 h 1488"/>
                <a:gd name="T90" fmla="*/ 438 w 1644"/>
                <a:gd name="T91" fmla="*/ 1278 h 1488"/>
                <a:gd name="T92" fmla="*/ 411 w 1644"/>
                <a:gd name="T93" fmla="*/ 1298 h 1488"/>
                <a:gd name="T94" fmla="*/ 306 w 1644"/>
                <a:gd name="T95" fmla="*/ 1257 h 1488"/>
                <a:gd name="T96" fmla="*/ 361 w 1644"/>
                <a:gd name="T97" fmla="*/ 1327 h 1488"/>
                <a:gd name="T98" fmla="*/ 382 w 1644"/>
                <a:gd name="T99" fmla="*/ 1313 h 1488"/>
                <a:gd name="T100" fmla="*/ 280 w 1644"/>
                <a:gd name="T101" fmla="*/ 1453 h 1488"/>
                <a:gd name="T102" fmla="*/ 153 w 1644"/>
                <a:gd name="T103" fmla="*/ 621 h 1488"/>
                <a:gd name="T104" fmla="*/ 55 w 1644"/>
                <a:gd name="T105" fmla="*/ 1310 h 1488"/>
                <a:gd name="T106" fmla="*/ 147 w 1644"/>
                <a:gd name="T107" fmla="*/ 317 h 1488"/>
                <a:gd name="T108" fmla="*/ 46 w 1644"/>
                <a:gd name="T109" fmla="*/ 1208 h 1488"/>
                <a:gd name="T110" fmla="*/ 139 w 1644"/>
                <a:gd name="T111" fmla="*/ 1010 h 1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4" name="组合 33"/>
            <p:cNvGrpSpPr/>
            <p:nvPr userDrawn="1"/>
          </p:nvGrpSpPr>
          <p:grpSpPr>
            <a:xfrm>
              <a:off x="8090333" y="197206"/>
              <a:ext cx="1409889" cy="1340360"/>
              <a:chOff x="2289176" y="354013"/>
              <a:chExt cx="1158875" cy="1101725"/>
            </a:xfrm>
            <a:grpFill/>
          </p:grpSpPr>
          <p:sp>
            <p:nvSpPr>
              <p:cNvPr id="76" name="Freeform 85"/>
              <p:cNvSpPr/>
              <p:nvPr/>
            </p:nvSpPr>
            <p:spPr bwMode="auto">
              <a:xfrm>
                <a:off x="3282951" y="577851"/>
                <a:ext cx="11113" cy="9525"/>
              </a:xfrm>
              <a:custGeom>
                <a:avLst/>
                <a:gdLst>
                  <a:gd name="T0" fmla="*/ 12 w 13"/>
                  <a:gd name="T1" fmla="*/ 3 h 11"/>
                  <a:gd name="T2" fmla="*/ 10 w 13"/>
                  <a:gd name="T3" fmla="*/ 10 h 11"/>
                  <a:gd name="T4" fmla="*/ 2 w 13"/>
                  <a:gd name="T5" fmla="*/ 9 h 11"/>
                  <a:gd name="T6" fmla="*/ 12 w 13"/>
                  <a:gd name="T7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86"/>
              <p:cNvSpPr/>
              <p:nvPr/>
            </p:nvSpPr>
            <p:spPr bwMode="auto">
              <a:xfrm>
                <a:off x="3138488" y="590551"/>
                <a:ext cx="7938" cy="6350"/>
              </a:xfrm>
              <a:custGeom>
                <a:avLst/>
                <a:gdLst>
                  <a:gd name="T0" fmla="*/ 11 w 11"/>
                  <a:gd name="T1" fmla="*/ 0 h 9"/>
                  <a:gd name="T2" fmla="*/ 11 w 11"/>
                  <a:gd name="T3" fmla="*/ 7 h 9"/>
                  <a:gd name="T4" fmla="*/ 2 w 11"/>
                  <a:gd name="T5" fmla="*/ 9 h 9"/>
                  <a:gd name="T6" fmla="*/ 2 w 11"/>
                  <a:gd name="T7" fmla="*/ 0 h 9"/>
                  <a:gd name="T8" fmla="*/ 11 w 1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87"/>
              <p:cNvSpPr/>
              <p:nvPr/>
            </p:nvSpPr>
            <p:spPr bwMode="auto">
              <a:xfrm>
                <a:off x="3260726" y="611188"/>
                <a:ext cx="9525" cy="11113"/>
              </a:xfrm>
              <a:custGeom>
                <a:avLst/>
                <a:gdLst>
                  <a:gd name="T0" fmla="*/ 13 w 13"/>
                  <a:gd name="T1" fmla="*/ 6 h 14"/>
                  <a:gd name="T2" fmla="*/ 13 w 13"/>
                  <a:gd name="T3" fmla="*/ 11 h 14"/>
                  <a:gd name="T4" fmla="*/ 6 w 13"/>
                  <a:gd name="T5" fmla="*/ 13 h 14"/>
                  <a:gd name="T6" fmla="*/ 13 w 13"/>
                  <a:gd name="T7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88"/>
              <p:cNvSpPr>
                <a:spLocks noEditPoints="1"/>
              </p:cNvSpPr>
              <p:nvPr/>
            </p:nvSpPr>
            <p:spPr bwMode="auto">
              <a:xfrm>
                <a:off x="2333626" y="873126"/>
                <a:ext cx="46038" cy="47625"/>
              </a:xfrm>
              <a:custGeom>
                <a:avLst/>
                <a:gdLst>
                  <a:gd name="T0" fmla="*/ 56 w 60"/>
                  <a:gd name="T1" fmla="*/ 20 h 60"/>
                  <a:gd name="T2" fmla="*/ 48 w 60"/>
                  <a:gd name="T3" fmla="*/ 51 h 60"/>
                  <a:gd name="T4" fmla="*/ 1 w 60"/>
                  <a:gd name="T5" fmla="*/ 31 h 60"/>
                  <a:gd name="T6" fmla="*/ 36 w 60"/>
                  <a:gd name="T7" fmla="*/ 13 h 60"/>
                  <a:gd name="T8" fmla="*/ 56 w 60"/>
                  <a:gd name="T9" fmla="*/ 20 h 60"/>
                  <a:gd name="T10" fmla="*/ 45 w 60"/>
                  <a:gd name="T11" fmla="*/ 40 h 60"/>
                  <a:gd name="T12" fmla="*/ 23 w 60"/>
                  <a:gd name="T13" fmla="*/ 19 h 60"/>
                  <a:gd name="T14" fmla="*/ 45 w 60"/>
                  <a:gd name="T15" fmla="*/ 40 h 60"/>
                  <a:gd name="T16" fmla="*/ 36 w 60"/>
                  <a:gd name="T17" fmla="*/ 46 h 60"/>
                  <a:gd name="T18" fmla="*/ 11 w 60"/>
                  <a:gd name="T19" fmla="*/ 26 h 60"/>
                  <a:gd name="T20" fmla="*/ 36 w 60"/>
                  <a:gd name="T21" fmla="*/ 4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89"/>
              <p:cNvSpPr/>
              <p:nvPr/>
            </p:nvSpPr>
            <p:spPr bwMode="auto">
              <a:xfrm>
                <a:off x="2832101" y="898526"/>
                <a:ext cx="31750" cy="9525"/>
              </a:xfrm>
              <a:custGeom>
                <a:avLst/>
                <a:gdLst>
                  <a:gd name="T0" fmla="*/ 40 w 40"/>
                  <a:gd name="T1" fmla="*/ 4 h 12"/>
                  <a:gd name="T2" fmla="*/ 0 w 40"/>
                  <a:gd name="T3" fmla="*/ 9 h 12"/>
                  <a:gd name="T4" fmla="*/ 40 w 40"/>
                  <a:gd name="T5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90"/>
              <p:cNvSpPr/>
              <p:nvPr/>
            </p:nvSpPr>
            <p:spPr bwMode="auto">
              <a:xfrm>
                <a:off x="2965451" y="1030288"/>
                <a:ext cx="49213" cy="6350"/>
              </a:xfrm>
              <a:custGeom>
                <a:avLst/>
                <a:gdLst>
                  <a:gd name="T0" fmla="*/ 63 w 63"/>
                  <a:gd name="T1" fmla="*/ 7 h 8"/>
                  <a:gd name="T2" fmla="*/ 0 w 63"/>
                  <a:gd name="T3" fmla="*/ 8 h 8"/>
                  <a:gd name="T4" fmla="*/ 37 w 63"/>
                  <a:gd name="T5" fmla="*/ 3 h 8"/>
                  <a:gd name="T6" fmla="*/ 63 w 63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91"/>
              <p:cNvSpPr/>
              <p:nvPr/>
            </p:nvSpPr>
            <p:spPr bwMode="auto">
              <a:xfrm>
                <a:off x="2989263" y="1211263"/>
                <a:ext cx="34925" cy="9525"/>
              </a:xfrm>
              <a:custGeom>
                <a:avLst/>
                <a:gdLst>
                  <a:gd name="T0" fmla="*/ 45 w 45"/>
                  <a:gd name="T1" fmla="*/ 5 h 13"/>
                  <a:gd name="T2" fmla="*/ 30 w 45"/>
                  <a:gd name="T3" fmla="*/ 8 h 13"/>
                  <a:gd name="T4" fmla="*/ 0 w 45"/>
                  <a:gd name="T5" fmla="*/ 5 h 13"/>
                  <a:gd name="T6" fmla="*/ 45 w 45"/>
                  <a:gd name="T7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92"/>
              <p:cNvSpPr/>
              <p:nvPr/>
            </p:nvSpPr>
            <p:spPr bwMode="auto">
              <a:xfrm>
                <a:off x="2890838" y="1282701"/>
                <a:ext cx="38100" cy="12700"/>
              </a:xfrm>
              <a:custGeom>
                <a:avLst/>
                <a:gdLst>
                  <a:gd name="T0" fmla="*/ 48 w 48"/>
                  <a:gd name="T1" fmla="*/ 6 h 15"/>
                  <a:gd name="T2" fmla="*/ 0 w 48"/>
                  <a:gd name="T3" fmla="*/ 5 h 15"/>
                  <a:gd name="T4" fmla="*/ 48 w 48"/>
                  <a:gd name="T5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93"/>
              <p:cNvSpPr>
                <a:spLocks noEditPoints="1"/>
              </p:cNvSpPr>
              <p:nvPr/>
            </p:nvSpPr>
            <p:spPr bwMode="auto">
              <a:xfrm>
                <a:off x="2289176" y="354013"/>
                <a:ext cx="1158875" cy="1101725"/>
              </a:xfrm>
              <a:custGeom>
                <a:avLst/>
                <a:gdLst>
                  <a:gd name="T0" fmla="*/ 958 w 1489"/>
                  <a:gd name="T1" fmla="*/ 442 h 1415"/>
                  <a:gd name="T2" fmla="*/ 1231 w 1489"/>
                  <a:gd name="T3" fmla="*/ 98 h 1415"/>
                  <a:gd name="T4" fmla="*/ 1262 w 1489"/>
                  <a:gd name="T5" fmla="*/ 259 h 1415"/>
                  <a:gd name="T6" fmla="*/ 1270 w 1489"/>
                  <a:gd name="T7" fmla="*/ 381 h 1415"/>
                  <a:gd name="T8" fmla="*/ 1389 w 1489"/>
                  <a:gd name="T9" fmla="*/ 1080 h 1415"/>
                  <a:gd name="T10" fmla="*/ 306 w 1489"/>
                  <a:gd name="T11" fmla="*/ 1375 h 1415"/>
                  <a:gd name="T12" fmla="*/ 11 w 1489"/>
                  <a:gd name="T13" fmla="*/ 730 h 1415"/>
                  <a:gd name="T14" fmla="*/ 453 w 1489"/>
                  <a:gd name="T15" fmla="*/ 504 h 1415"/>
                  <a:gd name="T16" fmla="*/ 1222 w 1489"/>
                  <a:gd name="T17" fmla="*/ 18 h 1415"/>
                  <a:gd name="T18" fmla="*/ 1194 w 1489"/>
                  <a:gd name="T19" fmla="*/ 210 h 1415"/>
                  <a:gd name="T20" fmla="*/ 1380 w 1489"/>
                  <a:gd name="T21" fmla="*/ 189 h 1415"/>
                  <a:gd name="T22" fmla="*/ 412 w 1489"/>
                  <a:gd name="T23" fmla="*/ 286 h 1415"/>
                  <a:gd name="T24" fmla="*/ 1119 w 1489"/>
                  <a:gd name="T25" fmla="*/ 241 h 1415"/>
                  <a:gd name="T26" fmla="*/ 435 w 1489"/>
                  <a:gd name="T27" fmla="*/ 266 h 1415"/>
                  <a:gd name="T28" fmla="*/ 421 w 1489"/>
                  <a:gd name="T29" fmla="*/ 278 h 1415"/>
                  <a:gd name="T30" fmla="*/ 594 w 1489"/>
                  <a:gd name="T31" fmla="*/ 606 h 1415"/>
                  <a:gd name="T32" fmla="*/ 491 w 1489"/>
                  <a:gd name="T33" fmla="*/ 324 h 1415"/>
                  <a:gd name="T34" fmla="*/ 813 w 1489"/>
                  <a:gd name="T35" fmla="*/ 392 h 1415"/>
                  <a:gd name="T36" fmla="*/ 1057 w 1489"/>
                  <a:gd name="T37" fmla="*/ 348 h 1415"/>
                  <a:gd name="T38" fmla="*/ 463 w 1489"/>
                  <a:gd name="T39" fmla="*/ 615 h 1415"/>
                  <a:gd name="T40" fmla="*/ 1170 w 1489"/>
                  <a:gd name="T41" fmla="*/ 450 h 1415"/>
                  <a:gd name="T42" fmla="*/ 926 w 1489"/>
                  <a:gd name="T43" fmla="*/ 567 h 1415"/>
                  <a:gd name="T44" fmla="*/ 1031 w 1489"/>
                  <a:gd name="T45" fmla="*/ 833 h 1415"/>
                  <a:gd name="T46" fmla="*/ 1076 w 1489"/>
                  <a:gd name="T47" fmla="*/ 1199 h 1415"/>
                  <a:gd name="T48" fmla="*/ 1356 w 1489"/>
                  <a:gd name="T49" fmla="*/ 669 h 1415"/>
                  <a:gd name="T50" fmla="*/ 1012 w 1489"/>
                  <a:gd name="T51" fmla="*/ 726 h 1415"/>
                  <a:gd name="T52" fmla="*/ 993 w 1489"/>
                  <a:gd name="T53" fmla="*/ 615 h 1415"/>
                  <a:gd name="T54" fmla="*/ 905 w 1489"/>
                  <a:gd name="T55" fmla="*/ 628 h 1415"/>
                  <a:gd name="T56" fmla="*/ 950 w 1489"/>
                  <a:gd name="T57" fmla="*/ 708 h 1415"/>
                  <a:gd name="T58" fmla="*/ 723 w 1489"/>
                  <a:gd name="T59" fmla="*/ 635 h 1415"/>
                  <a:gd name="T60" fmla="*/ 272 w 1489"/>
                  <a:gd name="T61" fmla="*/ 799 h 1415"/>
                  <a:gd name="T62" fmla="*/ 180 w 1489"/>
                  <a:gd name="T63" fmla="*/ 726 h 1415"/>
                  <a:gd name="T64" fmla="*/ 997 w 1489"/>
                  <a:gd name="T65" fmla="*/ 748 h 1415"/>
                  <a:gd name="T66" fmla="*/ 536 w 1489"/>
                  <a:gd name="T67" fmla="*/ 802 h 1415"/>
                  <a:gd name="T68" fmla="*/ 539 w 1489"/>
                  <a:gd name="T69" fmla="*/ 783 h 1415"/>
                  <a:gd name="T70" fmla="*/ 1235 w 1489"/>
                  <a:gd name="T71" fmla="*/ 1190 h 1415"/>
                  <a:gd name="T72" fmla="*/ 341 w 1489"/>
                  <a:gd name="T73" fmla="*/ 832 h 1415"/>
                  <a:gd name="T74" fmla="*/ 501 w 1489"/>
                  <a:gd name="T75" fmla="*/ 802 h 1415"/>
                  <a:gd name="T76" fmla="*/ 581 w 1489"/>
                  <a:gd name="T77" fmla="*/ 842 h 1415"/>
                  <a:gd name="T78" fmla="*/ 580 w 1489"/>
                  <a:gd name="T79" fmla="*/ 875 h 1415"/>
                  <a:gd name="T80" fmla="*/ 944 w 1489"/>
                  <a:gd name="T81" fmla="*/ 888 h 1415"/>
                  <a:gd name="T82" fmla="*/ 473 w 1489"/>
                  <a:gd name="T83" fmla="*/ 900 h 1415"/>
                  <a:gd name="T84" fmla="*/ 1037 w 1489"/>
                  <a:gd name="T85" fmla="*/ 920 h 1415"/>
                  <a:gd name="T86" fmla="*/ 790 w 1489"/>
                  <a:gd name="T87" fmla="*/ 967 h 1415"/>
                  <a:gd name="T88" fmla="*/ 383 w 1489"/>
                  <a:gd name="T89" fmla="*/ 1028 h 1415"/>
                  <a:gd name="T90" fmla="*/ 575 w 1489"/>
                  <a:gd name="T91" fmla="*/ 1046 h 1415"/>
                  <a:gd name="T92" fmla="*/ 834 w 1489"/>
                  <a:gd name="T93" fmla="*/ 1067 h 1415"/>
                  <a:gd name="T94" fmla="*/ 981 w 1489"/>
                  <a:gd name="T95" fmla="*/ 1066 h 1415"/>
                  <a:gd name="T96" fmla="*/ 388 w 1489"/>
                  <a:gd name="T97" fmla="*/ 1072 h 1415"/>
                  <a:gd name="T98" fmla="*/ 1073 w 1489"/>
                  <a:gd name="T99" fmla="*/ 1193 h 1415"/>
                  <a:gd name="T100" fmla="*/ 725 w 1489"/>
                  <a:gd name="T101" fmla="*/ 1124 h 1415"/>
                  <a:gd name="T102" fmla="*/ 485 w 1489"/>
                  <a:gd name="T103" fmla="*/ 1135 h 1415"/>
                  <a:gd name="T104" fmla="*/ 665 w 1489"/>
                  <a:gd name="T105" fmla="*/ 1153 h 1415"/>
                  <a:gd name="T106" fmla="*/ 398 w 1489"/>
                  <a:gd name="T107" fmla="*/ 1244 h 1415"/>
                  <a:gd name="T108" fmla="*/ 888 w 1489"/>
                  <a:gd name="T109" fmla="*/ 1250 h 1415"/>
                  <a:gd name="T110" fmla="*/ 417 w 1489"/>
                  <a:gd name="T111" fmla="*/ 1195 h 1415"/>
                  <a:gd name="T112" fmla="*/ 381 w 1489"/>
                  <a:gd name="T113" fmla="*/ 1205 h 1415"/>
                  <a:gd name="T114" fmla="*/ 1111 w 1489"/>
                  <a:gd name="T115" fmla="*/ 1216 h 1415"/>
                  <a:gd name="T116" fmla="*/ 1097 w 1489"/>
                  <a:gd name="T117" fmla="*/ 1259 h 1415"/>
                  <a:gd name="T118" fmla="*/ 587 w 1489"/>
                  <a:gd name="T119" fmla="*/ 1369 h 1415"/>
                  <a:gd name="T120" fmla="*/ 1082 w 1489"/>
                  <a:gd name="T121" fmla="*/ 1298 h 1415"/>
                  <a:gd name="T122" fmla="*/ 513 w 1489"/>
                  <a:gd name="T123" fmla="*/ 1387 h 1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94"/>
              <p:cNvSpPr>
                <a:spLocks noEditPoints="1"/>
              </p:cNvSpPr>
              <p:nvPr/>
            </p:nvSpPr>
            <p:spPr bwMode="auto">
              <a:xfrm>
                <a:off x="3168651" y="733426"/>
                <a:ext cx="152400" cy="128588"/>
              </a:xfrm>
              <a:custGeom>
                <a:avLst/>
                <a:gdLst>
                  <a:gd name="T0" fmla="*/ 164 w 196"/>
                  <a:gd name="T1" fmla="*/ 87 h 166"/>
                  <a:gd name="T2" fmla="*/ 137 w 196"/>
                  <a:gd name="T3" fmla="*/ 142 h 166"/>
                  <a:gd name="T4" fmla="*/ 110 w 196"/>
                  <a:gd name="T5" fmla="*/ 155 h 166"/>
                  <a:gd name="T6" fmla="*/ 92 w 196"/>
                  <a:gd name="T7" fmla="*/ 162 h 166"/>
                  <a:gd name="T8" fmla="*/ 42 w 196"/>
                  <a:gd name="T9" fmla="*/ 148 h 166"/>
                  <a:gd name="T10" fmla="*/ 36 w 196"/>
                  <a:gd name="T11" fmla="*/ 125 h 166"/>
                  <a:gd name="T12" fmla="*/ 15 w 196"/>
                  <a:gd name="T13" fmla="*/ 120 h 166"/>
                  <a:gd name="T14" fmla="*/ 14 w 196"/>
                  <a:gd name="T15" fmla="*/ 40 h 166"/>
                  <a:gd name="T16" fmla="*/ 63 w 196"/>
                  <a:gd name="T17" fmla="*/ 12 h 166"/>
                  <a:gd name="T18" fmla="*/ 83 w 196"/>
                  <a:gd name="T19" fmla="*/ 12 h 166"/>
                  <a:gd name="T20" fmla="*/ 97 w 196"/>
                  <a:gd name="T21" fmla="*/ 19 h 166"/>
                  <a:gd name="T22" fmla="*/ 114 w 196"/>
                  <a:gd name="T23" fmla="*/ 8 h 166"/>
                  <a:gd name="T24" fmla="*/ 139 w 196"/>
                  <a:gd name="T25" fmla="*/ 2 h 166"/>
                  <a:gd name="T26" fmla="*/ 149 w 196"/>
                  <a:gd name="T27" fmla="*/ 6 h 166"/>
                  <a:gd name="T28" fmla="*/ 179 w 196"/>
                  <a:gd name="T29" fmla="*/ 17 h 166"/>
                  <a:gd name="T30" fmla="*/ 185 w 196"/>
                  <a:gd name="T31" fmla="*/ 72 h 166"/>
                  <a:gd name="T32" fmla="*/ 164 w 196"/>
                  <a:gd name="T33" fmla="*/ 87 h 166"/>
                  <a:gd name="T34" fmla="*/ 137 w 196"/>
                  <a:gd name="T35" fmla="*/ 8 h 166"/>
                  <a:gd name="T36" fmla="*/ 98 w 196"/>
                  <a:gd name="T37" fmla="*/ 25 h 166"/>
                  <a:gd name="T38" fmla="*/ 81 w 196"/>
                  <a:gd name="T39" fmla="*/ 18 h 166"/>
                  <a:gd name="T40" fmla="*/ 59 w 196"/>
                  <a:gd name="T41" fmla="*/ 19 h 166"/>
                  <a:gd name="T42" fmla="*/ 20 w 196"/>
                  <a:gd name="T43" fmla="*/ 115 h 166"/>
                  <a:gd name="T44" fmla="*/ 38 w 196"/>
                  <a:gd name="T45" fmla="*/ 118 h 166"/>
                  <a:gd name="T46" fmla="*/ 47 w 196"/>
                  <a:gd name="T47" fmla="*/ 139 h 166"/>
                  <a:gd name="T48" fmla="*/ 94 w 196"/>
                  <a:gd name="T49" fmla="*/ 155 h 166"/>
                  <a:gd name="T50" fmla="*/ 114 w 196"/>
                  <a:gd name="T51" fmla="*/ 146 h 166"/>
                  <a:gd name="T52" fmla="*/ 151 w 196"/>
                  <a:gd name="T53" fmla="*/ 118 h 166"/>
                  <a:gd name="T54" fmla="*/ 157 w 196"/>
                  <a:gd name="T55" fmla="*/ 87 h 166"/>
                  <a:gd name="T56" fmla="*/ 180 w 196"/>
                  <a:gd name="T57" fmla="*/ 68 h 166"/>
                  <a:gd name="T58" fmla="*/ 181 w 196"/>
                  <a:gd name="T59" fmla="*/ 36 h 166"/>
                  <a:gd name="T60" fmla="*/ 146 w 196"/>
                  <a:gd name="T61" fmla="*/ 57 h 166"/>
                  <a:gd name="T62" fmla="*/ 137 w 196"/>
                  <a:gd name="T63" fmla="*/ 86 h 166"/>
                  <a:gd name="T64" fmla="*/ 94 w 196"/>
                  <a:gd name="T65" fmla="*/ 96 h 166"/>
                  <a:gd name="T66" fmla="*/ 121 w 196"/>
                  <a:gd name="T67" fmla="*/ 94 h 166"/>
                  <a:gd name="T68" fmla="*/ 142 w 196"/>
                  <a:gd name="T69" fmla="*/ 52 h 166"/>
                  <a:gd name="T70" fmla="*/ 171 w 196"/>
                  <a:gd name="T71" fmla="*/ 36 h 166"/>
                  <a:gd name="T72" fmla="*/ 163 w 196"/>
                  <a:gd name="T73" fmla="*/ 14 h 166"/>
                  <a:gd name="T74" fmla="*/ 137 w 196"/>
                  <a:gd name="T75" fmla="*/ 8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95"/>
              <p:cNvSpPr>
                <a:spLocks noEditPoints="1"/>
              </p:cNvSpPr>
              <p:nvPr/>
            </p:nvSpPr>
            <p:spPr bwMode="auto">
              <a:xfrm>
                <a:off x="3200401" y="958851"/>
                <a:ext cx="107950" cy="98425"/>
              </a:xfrm>
              <a:custGeom>
                <a:avLst/>
                <a:gdLst>
                  <a:gd name="T0" fmla="*/ 100 w 139"/>
                  <a:gd name="T1" fmla="*/ 1 h 126"/>
                  <a:gd name="T2" fmla="*/ 137 w 139"/>
                  <a:gd name="T3" fmla="*/ 25 h 126"/>
                  <a:gd name="T4" fmla="*/ 121 w 139"/>
                  <a:gd name="T5" fmla="*/ 73 h 126"/>
                  <a:gd name="T6" fmla="*/ 42 w 139"/>
                  <a:gd name="T7" fmla="*/ 126 h 126"/>
                  <a:gd name="T8" fmla="*/ 1 w 139"/>
                  <a:gd name="T9" fmla="*/ 88 h 126"/>
                  <a:gd name="T10" fmla="*/ 6 w 139"/>
                  <a:gd name="T11" fmla="*/ 64 h 126"/>
                  <a:gd name="T12" fmla="*/ 83 w 139"/>
                  <a:gd name="T13" fmla="*/ 1 h 126"/>
                  <a:gd name="T14" fmla="*/ 100 w 139"/>
                  <a:gd name="T15" fmla="*/ 1 h 126"/>
                  <a:gd name="T16" fmla="*/ 94 w 139"/>
                  <a:gd name="T17" fmla="*/ 12 h 126"/>
                  <a:gd name="T18" fmla="*/ 47 w 139"/>
                  <a:gd name="T19" fmla="*/ 28 h 126"/>
                  <a:gd name="T20" fmla="*/ 13 w 139"/>
                  <a:gd name="T21" fmla="*/ 74 h 126"/>
                  <a:gd name="T22" fmla="*/ 18 w 139"/>
                  <a:gd name="T23" fmla="*/ 105 h 126"/>
                  <a:gd name="T24" fmla="*/ 20 w 139"/>
                  <a:gd name="T25" fmla="*/ 89 h 126"/>
                  <a:gd name="T26" fmla="*/ 103 w 139"/>
                  <a:gd name="T27" fmla="*/ 18 h 126"/>
                  <a:gd name="T28" fmla="*/ 94 w 139"/>
                  <a:gd name="T29" fmla="*/ 12 h 126"/>
                  <a:gd name="T30" fmla="*/ 88 w 139"/>
                  <a:gd name="T31" fmla="*/ 30 h 126"/>
                  <a:gd name="T32" fmla="*/ 25 w 139"/>
                  <a:gd name="T33" fmla="*/ 97 h 126"/>
                  <a:gd name="T34" fmla="*/ 25 w 139"/>
                  <a:gd name="T35" fmla="*/ 112 h 126"/>
                  <a:gd name="T36" fmla="*/ 53 w 139"/>
                  <a:gd name="T37" fmla="*/ 116 h 126"/>
                  <a:gd name="T38" fmla="*/ 120 w 139"/>
                  <a:gd name="T39" fmla="*/ 51 h 126"/>
                  <a:gd name="T40" fmla="*/ 122 w 139"/>
                  <a:gd name="T41" fmla="*/ 28 h 126"/>
                  <a:gd name="T42" fmla="*/ 88 w 139"/>
                  <a:gd name="T43" fmla="*/ 3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96"/>
              <p:cNvSpPr>
                <a:spLocks noEditPoints="1"/>
              </p:cNvSpPr>
              <p:nvPr/>
            </p:nvSpPr>
            <p:spPr bwMode="auto">
              <a:xfrm>
                <a:off x="3205163" y="1074738"/>
                <a:ext cx="146050" cy="150813"/>
              </a:xfrm>
              <a:custGeom>
                <a:avLst/>
                <a:gdLst>
                  <a:gd name="T0" fmla="*/ 177 w 187"/>
                  <a:gd name="T1" fmla="*/ 65 h 193"/>
                  <a:gd name="T2" fmla="*/ 158 w 187"/>
                  <a:gd name="T3" fmla="*/ 70 h 193"/>
                  <a:gd name="T4" fmla="*/ 148 w 187"/>
                  <a:gd name="T5" fmla="*/ 116 h 193"/>
                  <a:gd name="T6" fmla="*/ 133 w 187"/>
                  <a:gd name="T7" fmla="*/ 134 h 193"/>
                  <a:gd name="T8" fmla="*/ 114 w 187"/>
                  <a:gd name="T9" fmla="*/ 149 h 193"/>
                  <a:gd name="T10" fmla="*/ 106 w 187"/>
                  <a:gd name="T11" fmla="*/ 167 h 193"/>
                  <a:gd name="T12" fmla="*/ 68 w 187"/>
                  <a:gd name="T13" fmla="*/ 186 h 193"/>
                  <a:gd name="T14" fmla="*/ 37 w 187"/>
                  <a:gd name="T15" fmla="*/ 187 h 193"/>
                  <a:gd name="T16" fmla="*/ 18 w 187"/>
                  <a:gd name="T17" fmla="*/ 153 h 193"/>
                  <a:gd name="T18" fmla="*/ 14 w 187"/>
                  <a:gd name="T19" fmla="*/ 141 h 193"/>
                  <a:gd name="T20" fmla="*/ 15 w 187"/>
                  <a:gd name="T21" fmla="*/ 133 h 193"/>
                  <a:gd name="T22" fmla="*/ 2 w 187"/>
                  <a:gd name="T23" fmla="*/ 108 h 193"/>
                  <a:gd name="T24" fmla="*/ 22 w 187"/>
                  <a:gd name="T25" fmla="*/ 71 h 193"/>
                  <a:gd name="T26" fmla="*/ 38 w 187"/>
                  <a:gd name="T27" fmla="*/ 44 h 193"/>
                  <a:gd name="T28" fmla="*/ 51 w 187"/>
                  <a:gd name="T29" fmla="*/ 42 h 193"/>
                  <a:gd name="T30" fmla="*/ 84 w 187"/>
                  <a:gd name="T31" fmla="*/ 37 h 193"/>
                  <a:gd name="T32" fmla="*/ 106 w 187"/>
                  <a:gd name="T33" fmla="*/ 43 h 193"/>
                  <a:gd name="T34" fmla="*/ 126 w 187"/>
                  <a:gd name="T35" fmla="*/ 12 h 193"/>
                  <a:gd name="T36" fmla="*/ 148 w 187"/>
                  <a:gd name="T37" fmla="*/ 0 h 193"/>
                  <a:gd name="T38" fmla="*/ 171 w 187"/>
                  <a:gd name="T39" fmla="*/ 7 h 193"/>
                  <a:gd name="T40" fmla="*/ 182 w 187"/>
                  <a:gd name="T41" fmla="*/ 26 h 193"/>
                  <a:gd name="T42" fmla="*/ 177 w 187"/>
                  <a:gd name="T43" fmla="*/ 65 h 193"/>
                  <a:gd name="T44" fmla="*/ 168 w 187"/>
                  <a:gd name="T45" fmla="*/ 16 h 193"/>
                  <a:gd name="T46" fmla="*/ 142 w 187"/>
                  <a:gd name="T47" fmla="*/ 16 h 193"/>
                  <a:gd name="T48" fmla="*/ 134 w 187"/>
                  <a:gd name="T49" fmla="*/ 65 h 193"/>
                  <a:gd name="T50" fmla="*/ 124 w 187"/>
                  <a:gd name="T51" fmla="*/ 67 h 193"/>
                  <a:gd name="T52" fmla="*/ 118 w 187"/>
                  <a:gd name="T53" fmla="*/ 84 h 193"/>
                  <a:gd name="T54" fmla="*/ 75 w 187"/>
                  <a:gd name="T55" fmla="*/ 88 h 193"/>
                  <a:gd name="T56" fmla="*/ 113 w 187"/>
                  <a:gd name="T57" fmla="*/ 80 h 193"/>
                  <a:gd name="T58" fmla="*/ 135 w 187"/>
                  <a:gd name="T59" fmla="*/ 56 h 193"/>
                  <a:gd name="T60" fmla="*/ 136 w 187"/>
                  <a:gd name="T61" fmla="*/ 13 h 193"/>
                  <a:gd name="T62" fmla="*/ 126 w 187"/>
                  <a:gd name="T63" fmla="*/ 34 h 193"/>
                  <a:gd name="T64" fmla="*/ 99 w 187"/>
                  <a:gd name="T65" fmla="*/ 51 h 193"/>
                  <a:gd name="T66" fmla="*/ 78 w 187"/>
                  <a:gd name="T67" fmla="*/ 43 h 193"/>
                  <a:gd name="T68" fmla="*/ 39 w 187"/>
                  <a:gd name="T69" fmla="*/ 52 h 193"/>
                  <a:gd name="T70" fmla="*/ 9 w 187"/>
                  <a:gd name="T71" fmla="*/ 108 h 193"/>
                  <a:gd name="T72" fmla="*/ 23 w 187"/>
                  <a:gd name="T73" fmla="*/ 134 h 193"/>
                  <a:gd name="T74" fmla="*/ 39 w 187"/>
                  <a:gd name="T75" fmla="*/ 181 h 193"/>
                  <a:gd name="T76" fmla="*/ 45 w 187"/>
                  <a:gd name="T77" fmla="*/ 184 h 193"/>
                  <a:gd name="T78" fmla="*/ 84 w 187"/>
                  <a:gd name="T79" fmla="*/ 176 h 193"/>
                  <a:gd name="T80" fmla="*/ 107 w 187"/>
                  <a:gd name="T81" fmla="*/ 146 h 193"/>
                  <a:gd name="T82" fmla="*/ 138 w 187"/>
                  <a:gd name="T83" fmla="*/ 120 h 193"/>
                  <a:gd name="T84" fmla="*/ 145 w 187"/>
                  <a:gd name="T85" fmla="*/ 70 h 193"/>
                  <a:gd name="T86" fmla="*/ 172 w 187"/>
                  <a:gd name="T87" fmla="*/ 59 h 193"/>
                  <a:gd name="T88" fmla="*/ 168 w 187"/>
                  <a:gd name="T89" fmla="*/ 1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 userDrawn="1"/>
          </p:nvGrpSpPr>
          <p:grpSpPr>
            <a:xfrm>
              <a:off x="10631461" y="3829241"/>
              <a:ext cx="1403350" cy="733425"/>
              <a:chOff x="10112283" y="4643438"/>
              <a:chExt cx="1403350" cy="733425"/>
            </a:xfrm>
            <a:grpFill/>
          </p:grpSpPr>
          <p:sp>
            <p:nvSpPr>
              <p:cNvPr id="68" name="Freeform 100"/>
              <p:cNvSpPr/>
              <p:nvPr/>
            </p:nvSpPr>
            <p:spPr bwMode="auto">
              <a:xfrm>
                <a:off x="11060816" y="4737665"/>
                <a:ext cx="127000" cy="17463"/>
              </a:xfrm>
              <a:custGeom>
                <a:avLst/>
                <a:gdLst>
                  <a:gd name="T0" fmla="*/ 161 w 163"/>
                  <a:gd name="T1" fmla="*/ 9 h 24"/>
                  <a:gd name="T2" fmla="*/ 157 w 163"/>
                  <a:gd name="T3" fmla="*/ 24 h 24"/>
                  <a:gd name="T4" fmla="*/ 0 w 163"/>
                  <a:gd name="T5" fmla="*/ 23 h 24"/>
                  <a:gd name="T6" fmla="*/ 63 w 163"/>
                  <a:gd name="T7" fmla="*/ 5 h 24"/>
                  <a:gd name="T8" fmla="*/ 91 w 163"/>
                  <a:gd name="T9" fmla="*/ 0 h 24"/>
                  <a:gd name="T10" fmla="*/ 132 w 163"/>
                  <a:gd name="T11" fmla="*/ 8 h 24"/>
                  <a:gd name="T12" fmla="*/ 161 w 163"/>
                  <a:gd name="T1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01"/>
              <p:cNvSpPr/>
              <p:nvPr/>
            </p:nvSpPr>
            <p:spPr bwMode="auto">
              <a:xfrm>
                <a:off x="11065579" y="4769415"/>
                <a:ext cx="120650" cy="22225"/>
              </a:xfrm>
              <a:custGeom>
                <a:avLst/>
                <a:gdLst>
                  <a:gd name="T0" fmla="*/ 151 w 155"/>
                  <a:gd name="T1" fmla="*/ 9 h 29"/>
                  <a:gd name="T2" fmla="*/ 154 w 155"/>
                  <a:gd name="T3" fmla="*/ 24 h 29"/>
                  <a:gd name="T4" fmla="*/ 111 w 155"/>
                  <a:gd name="T5" fmla="*/ 14 h 29"/>
                  <a:gd name="T6" fmla="*/ 4 w 155"/>
                  <a:gd name="T7" fmla="*/ 26 h 29"/>
                  <a:gd name="T8" fmla="*/ 1 w 155"/>
                  <a:gd name="T9" fmla="*/ 17 h 29"/>
                  <a:gd name="T10" fmla="*/ 98 w 155"/>
                  <a:gd name="T11" fmla="*/ 3 h 29"/>
                  <a:gd name="T12" fmla="*/ 151 w 155"/>
                  <a:gd name="T13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02"/>
              <p:cNvSpPr/>
              <p:nvPr/>
            </p:nvSpPr>
            <p:spPr bwMode="auto">
              <a:xfrm>
                <a:off x="11087804" y="4999603"/>
                <a:ext cx="93663" cy="19050"/>
              </a:xfrm>
              <a:custGeom>
                <a:avLst/>
                <a:gdLst>
                  <a:gd name="T0" fmla="*/ 112 w 119"/>
                  <a:gd name="T1" fmla="*/ 3 h 24"/>
                  <a:gd name="T2" fmla="*/ 118 w 119"/>
                  <a:gd name="T3" fmla="*/ 16 h 24"/>
                  <a:gd name="T4" fmla="*/ 107 w 119"/>
                  <a:gd name="T5" fmla="*/ 24 h 24"/>
                  <a:gd name="T6" fmla="*/ 0 w 119"/>
                  <a:gd name="T7" fmla="*/ 13 h 24"/>
                  <a:gd name="T8" fmla="*/ 27 w 119"/>
                  <a:gd name="T9" fmla="*/ 3 h 24"/>
                  <a:gd name="T10" fmla="*/ 112 w 119"/>
                  <a:gd name="T11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03"/>
              <p:cNvSpPr/>
              <p:nvPr/>
            </p:nvSpPr>
            <p:spPr bwMode="auto">
              <a:xfrm>
                <a:off x="11087804" y="5020240"/>
                <a:ext cx="96838" cy="25400"/>
              </a:xfrm>
              <a:custGeom>
                <a:avLst/>
                <a:gdLst>
                  <a:gd name="T0" fmla="*/ 115 w 123"/>
                  <a:gd name="T1" fmla="*/ 13 h 33"/>
                  <a:gd name="T2" fmla="*/ 117 w 123"/>
                  <a:gd name="T3" fmla="*/ 33 h 33"/>
                  <a:gd name="T4" fmla="*/ 44 w 123"/>
                  <a:gd name="T5" fmla="*/ 21 h 33"/>
                  <a:gd name="T6" fmla="*/ 0 w 123"/>
                  <a:gd name="T7" fmla="*/ 15 h 33"/>
                  <a:gd name="T8" fmla="*/ 115 w 123"/>
                  <a:gd name="T9" fmla="*/ 1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04"/>
              <p:cNvSpPr/>
              <p:nvPr/>
            </p:nvSpPr>
            <p:spPr bwMode="auto">
              <a:xfrm>
                <a:off x="11086216" y="5244078"/>
                <a:ext cx="100013" cy="25400"/>
              </a:xfrm>
              <a:custGeom>
                <a:avLst/>
                <a:gdLst>
                  <a:gd name="T0" fmla="*/ 120 w 129"/>
                  <a:gd name="T1" fmla="*/ 14 h 34"/>
                  <a:gd name="T2" fmla="*/ 114 w 129"/>
                  <a:gd name="T3" fmla="*/ 34 h 34"/>
                  <a:gd name="T4" fmla="*/ 103 w 129"/>
                  <a:gd name="T5" fmla="*/ 29 h 34"/>
                  <a:gd name="T6" fmla="*/ 0 w 129"/>
                  <a:gd name="T7" fmla="*/ 22 h 34"/>
                  <a:gd name="T8" fmla="*/ 65 w 129"/>
                  <a:gd name="T9" fmla="*/ 14 h 34"/>
                  <a:gd name="T10" fmla="*/ 120 w 129"/>
                  <a:gd name="T11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05"/>
              <p:cNvSpPr/>
              <p:nvPr/>
            </p:nvSpPr>
            <p:spPr bwMode="auto">
              <a:xfrm>
                <a:off x="11081454" y="5275828"/>
                <a:ext cx="106363" cy="30163"/>
              </a:xfrm>
              <a:custGeom>
                <a:avLst/>
                <a:gdLst>
                  <a:gd name="T0" fmla="*/ 128 w 137"/>
                  <a:gd name="T1" fmla="*/ 9 h 40"/>
                  <a:gd name="T2" fmla="*/ 137 w 137"/>
                  <a:gd name="T3" fmla="*/ 23 h 40"/>
                  <a:gd name="T4" fmla="*/ 103 w 137"/>
                  <a:gd name="T5" fmla="*/ 31 h 40"/>
                  <a:gd name="T6" fmla="*/ 25 w 137"/>
                  <a:gd name="T7" fmla="*/ 23 h 40"/>
                  <a:gd name="T8" fmla="*/ 0 w 137"/>
                  <a:gd name="T9" fmla="*/ 15 h 40"/>
                  <a:gd name="T10" fmla="*/ 128 w 137"/>
                  <a:gd name="T11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06"/>
              <p:cNvSpPr>
                <a:spLocks noEditPoints="1"/>
              </p:cNvSpPr>
              <p:nvPr/>
            </p:nvSpPr>
            <p:spPr bwMode="auto">
              <a:xfrm>
                <a:off x="10112283" y="4643438"/>
                <a:ext cx="1403350" cy="733425"/>
              </a:xfrm>
              <a:custGeom>
                <a:avLst/>
                <a:gdLst>
                  <a:gd name="T0" fmla="*/ 603 w 1801"/>
                  <a:gd name="T1" fmla="*/ 98 h 942"/>
                  <a:gd name="T2" fmla="*/ 1024 w 1801"/>
                  <a:gd name="T3" fmla="*/ 159 h 942"/>
                  <a:gd name="T4" fmla="*/ 1393 w 1801"/>
                  <a:gd name="T5" fmla="*/ 98 h 942"/>
                  <a:gd name="T6" fmla="*/ 1764 w 1801"/>
                  <a:gd name="T7" fmla="*/ 758 h 942"/>
                  <a:gd name="T8" fmla="*/ 1516 w 1801"/>
                  <a:gd name="T9" fmla="*/ 879 h 942"/>
                  <a:gd name="T10" fmla="*/ 1235 w 1801"/>
                  <a:gd name="T11" fmla="*/ 935 h 942"/>
                  <a:gd name="T12" fmla="*/ 912 w 1801"/>
                  <a:gd name="T13" fmla="*/ 903 h 942"/>
                  <a:gd name="T14" fmla="*/ 591 w 1801"/>
                  <a:gd name="T15" fmla="*/ 883 h 942"/>
                  <a:gd name="T16" fmla="*/ 229 w 1801"/>
                  <a:gd name="T17" fmla="*/ 885 h 942"/>
                  <a:gd name="T18" fmla="*/ 274 w 1801"/>
                  <a:gd name="T19" fmla="*/ 244 h 942"/>
                  <a:gd name="T20" fmla="*/ 1390 w 1801"/>
                  <a:gd name="T21" fmla="*/ 692 h 942"/>
                  <a:gd name="T22" fmla="*/ 1203 w 1801"/>
                  <a:gd name="T23" fmla="*/ 54 h 942"/>
                  <a:gd name="T24" fmla="*/ 1297 w 1801"/>
                  <a:gd name="T25" fmla="*/ 929 h 942"/>
                  <a:gd name="T26" fmla="*/ 1182 w 1801"/>
                  <a:gd name="T27" fmla="*/ 883 h 942"/>
                  <a:gd name="T28" fmla="*/ 1187 w 1801"/>
                  <a:gd name="T29" fmla="*/ 59 h 942"/>
                  <a:gd name="T30" fmla="*/ 705 w 1801"/>
                  <a:gd name="T31" fmla="*/ 103 h 942"/>
                  <a:gd name="T32" fmla="*/ 515 w 1801"/>
                  <a:gd name="T33" fmla="*/ 256 h 942"/>
                  <a:gd name="T34" fmla="*/ 589 w 1801"/>
                  <a:gd name="T35" fmla="*/ 868 h 942"/>
                  <a:gd name="T36" fmla="*/ 585 w 1801"/>
                  <a:gd name="T37" fmla="*/ 127 h 942"/>
                  <a:gd name="T38" fmla="*/ 1029 w 1801"/>
                  <a:gd name="T39" fmla="*/ 297 h 942"/>
                  <a:gd name="T40" fmla="*/ 809 w 1801"/>
                  <a:gd name="T41" fmla="*/ 178 h 942"/>
                  <a:gd name="T42" fmla="*/ 820 w 1801"/>
                  <a:gd name="T43" fmla="*/ 744 h 942"/>
                  <a:gd name="T44" fmla="*/ 603 w 1801"/>
                  <a:gd name="T45" fmla="*/ 203 h 942"/>
                  <a:gd name="T46" fmla="*/ 274 w 1801"/>
                  <a:gd name="T47" fmla="*/ 260 h 942"/>
                  <a:gd name="T48" fmla="*/ 83 w 1801"/>
                  <a:gd name="T49" fmla="*/ 803 h 942"/>
                  <a:gd name="T50" fmla="*/ 395 w 1801"/>
                  <a:gd name="T51" fmla="*/ 233 h 942"/>
                  <a:gd name="T52" fmla="*/ 1164 w 1801"/>
                  <a:gd name="T53" fmla="*/ 268 h 942"/>
                  <a:gd name="T54" fmla="*/ 1165 w 1801"/>
                  <a:gd name="T55" fmla="*/ 891 h 942"/>
                  <a:gd name="T56" fmla="*/ 363 w 1801"/>
                  <a:gd name="T57" fmla="*/ 448 h 942"/>
                  <a:gd name="T58" fmla="*/ 433 w 1801"/>
                  <a:gd name="T59" fmla="*/ 301 h 942"/>
                  <a:gd name="T60" fmla="*/ 380 w 1801"/>
                  <a:gd name="T61" fmla="*/ 389 h 942"/>
                  <a:gd name="T62" fmla="*/ 332 w 1801"/>
                  <a:gd name="T63" fmla="*/ 489 h 942"/>
                  <a:gd name="T64" fmla="*/ 241 w 1801"/>
                  <a:gd name="T65" fmla="*/ 695 h 942"/>
                  <a:gd name="T66" fmla="*/ 266 w 1801"/>
                  <a:gd name="T67" fmla="*/ 688 h 942"/>
                  <a:gd name="T68" fmla="*/ 601 w 1801"/>
                  <a:gd name="T69" fmla="*/ 266 h 942"/>
                  <a:gd name="T70" fmla="*/ 806 w 1801"/>
                  <a:gd name="T71" fmla="*/ 576 h 942"/>
                  <a:gd name="T72" fmla="*/ 1043 w 1801"/>
                  <a:gd name="T73" fmla="*/ 868 h 942"/>
                  <a:gd name="T74" fmla="*/ 1467 w 1801"/>
                  <a:gd name="T75" fmla="*/ 397 h 942"/>
                  <a:gd name="T76" fmla="*/ 1405 w 1801"/>
                  <a:gd name="T77" fmla="*/ 329 h 942"/>
                  <a:gd name="T78" fmla="*/ 403 w 1801"/>
                  <a:gd name="T79" fmla="*/ 300 h 942"/>
                  <a:gd name="T80" fmla="*/ 447 w 1801"/>
                  <a:gd name="T81" fmla="*/ 319 h 942"/>
                  <a:gd name="T82" fmla="*/ 567 w 1801"/>
                  <a:gd name="T83" fmla="*/ 876 h 942"/>
                  <a:gd name="T84" fmla="*/ 492 w 1801"/>
                  <a:gd name="T85" fmla="*/ 333 h 942"/>
                  <a:gd name="T86" fmla="*/ 1393 w 1801"/>
                  <a:gd name="T87" fmla="*/ 538 h 942"/>
                  <a:gd name="T88" fmla="*/ 1610 w 1801"/>
                  <a:gd name="T89" fmla="*/ 888 h 942"/>
                  <a:gd name="T90" fmla="*/ 1393 w 1801"/>
                  <a:gd name="T91" fmla="*/ 380 h 942"/>
                  <a:gd name="T92" fmla="*/ 1579 w 1801"/>
                  <a:gd name="T93" fmla="*/ 410 h 942"/>
                  <a:gd name="T94" fmla="*/ 1464 w 1801"/>
                  <a:gd name="T95" fmla="*/ 503 h 942"/>
                  <a:gd name="T96" fmla="*/ 336 w 1801"/>
                  <a:gd name="T97" fmla="*/ 548 h 942"/>
                  <a:gd name="T98" fmla="*/ 377 w 1801"/>
                  <a:gd name="T99" fmla="*/ 645 h 942"/>
                  <a:gd name="T100" fmla="*/ 1473 w 1801"/>
                  <a:gd name="T101" fmla="*/ 523 h 942"/>
                  <a:gd name="T102" fmla="*/ 274 w 1801"/>
                  <a:gd name="T103" fmla="*/ 585 h 942"/>
                  <a:gd name="T104" fmla="*/ 351 w 1801"/>
                  <a:gd name="T105" fmla="*/ 620 h 942"/>
                  <a:gd name="T106" fmla="*/ 1702 w 1801"/>
                  <a:gd name="T107" fmla="*/ 657 h 942"/>
                  <a:gd name="T108" fmla="*/ 198 w 1801"/>
                  <a:gd name="T109" fmla="*/ 736 h 942"/>
                  <a:gd name="T110" fmla="*/ 1746 w 1801"/>
                  <a:gd name="T111" fmla="*/ 801 h 942"/>
                  <a:gd name="T112" fmla="*/ 805 w 1801"/>
                  <a:gd name="T113" fmla="*/ 818 h 942"/>
                  <a:gd name="T114" fmla="*/ 179 w 1801"/>
                  <a:gd name="T115" fmla="*/ 783 h 942"/>
                  <a:gd name="T116" fmla="*/ 1784 w 1801"/>
                  <a:gd name="T117" fmla="*/ 850 h 942"/>
                  <a:gd name="T118" fmla="*/ 606 w 1801"/>
                  <a:gd name="T119" fmla="*/ 873 h 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07"/>
              <p:cNvSpPr>
                <a:spLocks noEditPoints="1"/>
              </p:cNvSpPr>
              <p:nvPr/>
            </p:nvSpPr>
            <p:spPr bwMode="auto">
              <a:xfrm>
                <a:off x="10762366" y="4829740"/>
                <a:ext cx="125413" cy="481013"/>
              </a:xfrm>
              <a:custGeom>
                <a:avLst/>
                <a:gdLst>
                  <a:gd name="T0" fmla="*/ 146 w 162"/>
                  <a:gd name="T1" fmla="*/ 598 h 618"/>
                  <a:gd name="T2" fmla="*/ 23 w 162"/>
                  <a:gd name="T3" fmla="*/ 598 h 618"/>
                  <a:gd name="T4" fmla="*/ 11 w 162"/>
                  <a:gd name="T5" fmla="*/ 481 h 618"/>
                  <a:gd name="T6" fmla="*/ 16 w 162"/>
                  <a:gd name="T7" fmla="*/ 352 h 618"/>
                  <a:gd name="T8" fmla="*/ 13 w 162"/>
                  <a:gd name="T9" fmla="*/ 321 h 618"/>
                  <a:gd name="T10" fmla="*/ 8 w 162"/>
                  <a:gd name="T11" fmla="*/ 178 h 618"/>
                  <a:gd name="T12" fmla="*/ 6 w 162"/>
                  <a:gd name="T13" fmla="*/ 93 h 618"/>
                  <a:gd name="T14" fmla="*/ 13 w 162"/>
                  <a:gd name="T15" fmla="*/ 27 h 618"/>
                  <a:gd name="T16" fmla="*/ 38 w 162"/>
                  <a:gd name="T17" fmla="*/ 5 h 618"/>
                  <a:gd name="T18" fmla="*/ 63 w 162"/>
                  <a:gd name="T19" fmla="*/ 8 h 618"/>
                  <a:gd name="T20" fmla="*/ 152 w 162"/>
                  <a:gd name="T21" fmla="*/ 40 h 618"/>
                  <a:gd name="T22" fmla="*/ 152 w 162"/>
                  <a:gd name="T23" fmla="*/ 125 h 618"/>
                  <a:gd name="T24" fmla="*/ 152 w 162"/>
                  <a:gd name="T25" fmla="*/ 434 h 618"/>
                  <a:gd name="T26" fmla="*/ 146 w 162"/>
                  <a:gd name="T27" fmla="*/ 598 h 618"/>
                  <a:gd name="T28" fmla="*/ 44 w 162"/>
                  <a:gd name="T29" fmla="*/ 587 h 618"/>
                  <a:gd name="T30" fmla="*/ 102 w 162"/>
                  <a:gd name="T31" fmla="*/ 592 h 618"/>
                  <a:gd name="T32" fmla="*/ 137 w 162"/>
                  <a:gd name="T33" fmla="*/ 569 h 618"/>
                  <a:gd name="T34" fmla="*/ 138 w 162"/>
                  <a:gd name="T35" fmla="*/ 510 h 618"/>
                  <a:gd name="T36" fmla="*/ 138 w 162"/>
                  <a:gd name="T37" fmla="*/ 401 h 618"/>
                  <a:gd name="T38" fmla="*/ 140 w 162"/>
                  <a:gd name="T39" fmla="*/ 127 h 618"/>
                  <a:gd name="T40" fmla="*/ 140 w 162"/>
                  <a:gd name="T41" fmla="*/ 52 h 618"/>
                  <a:gd name="T42" fmla="*/ 110 w 162"/>
                  <a:gd name="T43" fmla="*/ 25 h 618"/>
                  <a:gd name="T44" fmla="*/ 37 w 162"/>
                  <a:gd name="T45" fmla="*/ 30 h 618"/>
                  <a:gd name="T46" fmla="*/ 20 w 162"/>
                  <a:gd name="T47" fmla="*/ 67 h 618"/>
                  <a:gd name="T48" fmla="*/ 19 w 162"/>
                  <a:gd name="T49" fmla="*/ 80 h 618"/>
                  <a:gd name="T50" fmla="*/ 25 w 162"/>
                  <a:gd name="T51" fmla="*/ 283 h 618"/>
                  <a:gd name="T52" fmla="*/ 20 w 162"/>
                  <a:gd name="T53" fmla="*/ 560 h 618"/>
                  <a:gd name="T54" fmla="*/ 23 w 162"/>
                  <a:gd name="T55" fmla="*/ 575 h 618"/>
                  <a:gd name="T56" fmla="*/ 41 w 162"/>
                  <a:gd name="T57" fmla="*/ 593 h 618"/>
                  <a:gd name="T58" fmla="*/ 44 w 162"/>
                  <a:gd name="T59" fmla="*/ 587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6" name="Freeform 108"/>
            <p:cNvSpPr>
              <a:spLocks noEditPoints="1"/>
            </p:cNvSpPr>
            <p:nvPr userDrawn="1"/>
          </p:nvSpPr>
          <p:spPr bwMode="auto">
            <a:xfrm>
              <a:off x="8748316" y="4978071"/>
              <a:ext cx="799607" cy="851035"/>
            </a:xfrm>
            <a:custGeom>
              <a:avLst/>
              <a:gdLst>
                <a:gd name="T0" fmla="*/ 656 w 983"/>
                <a:gd name="T1" fmla="*/ 80 h 1046"/>
                <a:gd name="T2" fmla="*/ 729 w 983"/>
                <a:gd name="T3" fmla="*/ 67 h 1046"/>
                <a:gd name="T4" fmla="*/ 798 w 983"/>
                <a:gd name="T5" fmla="*/ 260 h 1046"/>
                <a:gd name="T6" fmla="*/ 895 w 983"/>
                <a:gd name="T7" fmla="*/ 601 h 1046"/>
                <a:gd name="T8" fmla="*/ 965 w 983"/>
                <a:gd name="T9" fmla="*/ 773 h 1046"/>
                <a:gd name="T10" fmla="*/ 831 w 983"/>
                <a:gd name="T11" fmla="*/ 833 h 1046"/>
                <a:gd name="T12" fmla="*/ 633 w 983"/>
                <a:gd name="T13" fmla="*/ 882 h 1046"/>
                <a:gd name="T14" fmla="*/ 206 w 983"/>
                <a:gd name="T15" fmla="*/ 1046 h 1046"/>
                <a:gd name="T16" fmla="*/ 164 w 983"/>
                <a:gd name="T17" fmla="*/ 951 h 1046"/>
                <a:gd name="T18" fmla="*/ 102 w 983"/>
                <a:gd name="T19" fmla="*/ 790 h 1046"/>
                <a:gd name="T20" fmla="*/ 49 w 983"/>
                <a:gd name="T21" fmla="*/ 623 h 1046"/>
                <a:gd name="T22" fmla="*/ 16 w 983"/>
                <a:gd name="T23" fmla="*/ 435 h 1046"/>
                <a:gd name="T24" fmla="*/ 131 w 983"/>
                <a:gd name="T25" fmla="*/ 234 h 1046"/>
                <a:gd name="T26" fmla="*/ 363 w 983"/>
                <a:gd name="T27" fmla="*/ 159 h 1046"/>
                <a:gd name="T28" fmla="*/ 394 w 983"/>
                <a:gd name="T29" fmla="*/ 17 h 1046"/>
                <a:gd name="T30" fmla="*/ 519 w 983"/>
                <a:gd name="T31" fmla="*/ 44 h 1046"/>
                <a:gd name="T32" fmla="*/ 463 w 983"/>
                <a:gd name="T33" fmla="*/ 209 h 1046"/>
                <a:gd name="T34" fmla="*/ 547 w 983"/>
                <a:gd name="T35" fmla="*/ 252 h 1046"/>
                <a:gd name="T36" fmla="*/ 509 w 983"/>
                <a:gd name="T37" fmla="*/ 366 h 1046"/>
                <a:gd name="T38" fmla="*/ 435 w 983"/>
                <a:gd name="T39" fmla="*/ 33 h 1046"/>
                <a:gd name="T40" fmla="*/ 529 w 983"/>
                <a:gd name="T41" fmla="*/ 114 h 1046"/>
                <a:gd name="T42" fmla="*/ 485 w 983"/>
                <a:gd name="T43" fmla="*/ 24 h 1046"/>
                <a:gd name="T44" fmla="*/ 382 w 983"/>
                <a:gd name="T45" fmla="*/ 82 h 1046"/>
                <a:gd name="T46" fmla="*/ 455 w 983"/>
                <a:gd name="T47" fmla="*/ 307 h 1046"/>
                <a:gd name="T48" fmla="*/ 561 w 983"/>
                <a:gd name="T49" fmla="*/ 383 h 1046"/>
                <a:gd name="T50" fmla="*/ 572 w 983"/>
                <a:gd name="T51" fmla="*/ 271 h 1046"/>
                <a:gd name="T52" fmla="*/ 501 w 983"/>
                <a:gd name="T53" fmla="*/ 114 h 1046"/>
                <a:gd name="T54" fmla="*/ 470 w 983"/>
                <a:gd name="T55" fmla="*/ 256 h 1046"/>
                <a:gd name="T56" fmla="*/ 501 w 983"/>
                <a:gd name="T57" fmla="*/ 83 h 1046"/>
                <a:gd name="T58" fmla="*/ 423 w 983"/>
                <a:gd name="T59" fmla="*/ 56 h 1046"/>
                <a:gd name="T60" fmla="*/ 424 w 983"/>
                <a:gd name="T61" fmla="*/ 143 h 1046"/>
                <a:gd name="T62" fmla="*/ 501 w 983"/>
                <a:gd name="T63" fmla="*/ 83 h 1046"/>
                <a:gd name="T64" fmla="*/ 637 w 983"/>
                <a:gd name="T65" fmla="*/ 98 h 1046"/>
                <a:gd name="T66" fmla="*/ 566 w 983"/>
                <a:gd name="T67" fmla="*/ 225 h 1046"/>
                <a:gd name="T68" fmla="*/ 520 w 983"/>
                <a:gd name="T69" fmla="*/ 396 h 1046"/>
                <a:gd name="T70" fmla="*/ 362 w 983"/>
                <a:gd name="T71" fmla="*/ 169 h 1046"/>
                <a:gd name="T72" fmla="*/ 219 w 983"/>
                <a:gd name="T73" fmla="*/ 210 h 1046"/>
                <a:gd name="T74" fmla="*/ 16 w 983"/>
                <a:gd name="T75" fmla="*/ 293 h 1046"/>
                <a:gd name="T76" fmla="*/ 72 w 983"/>
                <a:gd name="T77" fmla="*/ 657 h 1046"/>
                <a:gd name="T78" fmla="*/ 161 w 983"/>
                <a:gd name="T79" fmla="*/ 920 h 1046"/>
                <a:gd name="T80" fmla="*/ 642 w 983"/>
                <a:gd name="T81" fmla="*/ 870 h 1046"/>
                <a:gd name="T82" fmla="*/ 916 w 983"/>
                <a:gd name="T83" fmla="*/ 780 h 1046"/>
                <a:gd name="T84" fmla="*/ 897 w 983"/>
                <a:gd name="T85" fmla="*/ 635 h 1046"/>
                <a:gd name="T86" fmla="*/ 799 w 983"/>
                <a:gd name="T87" fmla="*/ 327 h 1046"/>
                <a:gd name="T88" fmla="*/ 759 w 983"/>
                <a:gd name="T89" fmla="*/ 79 h 1046"/>
                <a:gd name="T90" fmla="*/ 546 w 983"/>
                <a:gd name="T91" fmla="*/ 354 h 1046"/>
                <a:gd name="T92" fmla="*/ 458 w 983"/>
                <a:gd name="T93" fmla="*/ 140 h 1046"/>
                <a:gd name="T94" fmla="*/ 488 w 983"/>
                <a:gd name="T95" fmla="*/ 240 h 1046"/>
                <a:gd name="T96" fmla="*/ 484 w 983"/>
                <a:gd name="T97" fmla="*/ 298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37" name="组合 36"/>
            <p:cNvGrpSpPr/>
            <p:nvPr userDrawn="1"/>
          </p:nvGrpSpPr>
          <p:grpSpPr>
            <a:xfrm>
              <a:off x="10561761" y="2181555"/>
              <a:ext cx="449898" cy="1359105"/>
              <a:chOff x="1949451" y="2847976"/>
              <a:chExt cx="379413" cy="1146175"/>
            </a:xfrm>
            <a:grpFill/>
          </p:grpSpPr>
          <p:sp>
            <p:nvSpPr>
              <p:cNvPr id="62" name="Freeform 110"/>
              <p:cNvSpPr>
                <a:spLocks noEditPoints="1"/>
              </p:cNvSpPr>
              <p:nvPr/>
            </p:nvSpPr>
            <p:spPr bwMode="auto">
              <a:xfrm>
                <a:off x="1979613" y="2960688"/>
                <a:ext cx="101600" cy="268288"/>
              </a:xfrm>
              <a:custGeom>
                <a:avLst/>
                <a:gdLst>
                  <a:gd name="T0" fmla="*/ 115 w 130"/>
                  <a:gd name="T1" fmla="*/ 345 h 345"/>
                  <a:gd name="T2" fmla="*/ 98 w 130"/>
                  <a:gd name="T3" fmla="*/ 313 h 345"/>
                  <a:gd name="T4" fmla="*/ 63 w 130"/>
                  <a:gd name="T5" fmla="*/ 231 h 345"/>
                  <a:gd name="T6" fmla="*/ 0 w 130"/>
                  <a:gd name="T7" fmla="*/ 12 h 345"/>
                  <a:gd name="T8" fmla="*/ 33 w 130"/>
                  <a:gd name="T9" fmla="*/ 26 h 345"/>
                  <a:gd name="T10" fmla="*/ 56 w 130"/>
                  <a:gd name="T11" fmla="*/ 116 h 345"/>
                  <a:gd name="T12" fmla="*/ 66 w 130"/>
                  <a:gd name="T13" fmla="*/ 143 h 345"/>
                  <a:gd name="T14" fmla="*/ 124 w 130"/>
                  <a:gd name="T15" fmla="*/ 301 h 345"/>
                  <a:gd name="T16" fmla="*/ 115 w 130"/>
                  <a:gd name="T17" fmla="*/ 345 h 345"/>
                  <a:gd name="T18" fmla="*/ 17 w 130"/>
                  <a:gd name="T19" fmla="*/ 59 h 345"/>
                  <a:gd name="T20" fmla="*/ 53 w 130"/>
                  <a:gd name="T21" fmla="*/ 178 h 345"/>
                  <a:gd name="T22" fmla="*/ 83 w 130"/>
                  <a:gd name="T23" fmla="*/ 248 h 345"/>
                  <a:gd name="T24" fmla="*/ 113 w 130"/>
                  <a:gd name="T25" fmla="*/ 326 h 345"/>
                  <a:gd name="T26" fmla="*/ 117 w 130"/>
                  <a:gd name="T27" fmla="*/ 313 h 345"/>
                  <a:gd name="T28" fmla="*/ 99 w 130"/>
                  <a:gd name="T29" fmla="*/ 263 h 345"/>
                  <a:gd name="T30" fmla="*/ 70 w 130"/>
                  <a:gd name="T31" fmla="*/ 184 h 345"/>
                  <a:gd name="T32" fmla="*/ 60 w 130"/>
                  <a:gd name="T33" fmla="*/ 160 h 345"/>
                  <a:gd name="T34" fmla="*/ 58 w 130"/>
                  <a:gd name="T35" fmla="*/ 146 h 345"/>
                  <a:gd name="T36" fmla="*/ 48 w 130"/>
                  <a:gd name="T37" fmla="*/ 126 h 345"/>
                  <a:gd name="T38" fmla="*/ 16 w 130"/>
                  <a:gd name="T39" fmla="*/ 20 h 345"/>
                  <a:gd name="T40" fmla="*/ 12 w 130"/>
                  <a:gd name="T41" fmla="*/ 19 h 345"/>
                  <a:gd name="T42" fmla="*/ 17 w 130"/>
                  <a:gd name="T43" fmla="*/ 59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111"/>
              <p:cNvSpPr/>
              <p:nvPr/>
            </p:nvSpPr>
            <p:spPr bwMode="auto">
              <a:xfrm>
                <a:off x="2125663" y="3211513"/>
                <a:ext cx="36513" cy="20638"/>
              </a:xfrm>
              <a:custGeom>
                <a:avLst/>
                <a:gdLst>
                  <a:gd name="T0" fmla="*/ 44 w 46"/>
                  <a:gd name="T1" fmla="*/ 5 h 26"/>
                  <a:gd name="T2" fmla="*/ 29 w 46"/>
                  <a:gd name="T3" fmla="*/ 13 h 26"/>
                  <a:gd name="T4" fmla="*/ 0 w 46"/>
                  <a:gd name="T5" fmla="*/ 26 h 26"/>
                  <a:gd name="T6" fmla="*/ 44 w 46"/>
                  <a:gd name="T7" fmla="*/ 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112"/>
              <p:cNvSpPr/>
              <p:nvPr/>
            </p:nvSpPr>
            <p:spPr bwMode="auto">
              <a:xfrm>
                <a:off x="2133601" y="3238501"/>
                <a:ext cx="44450" cy="19050"/>
              </a:xfrm>
              <a:custGeom>
                <a:avLst/>
                <a:gdLst>
                  <a:gd name="T0" fmla="*/ 53 w 57"/>
                  <a:gd name="T1" fmla="*/ 2 h 24"/>
                  <a:gd name="T2" fmla="*/ 54 w 57"/>
                  <a:gd name="T3" fmla="*/ 13 h 24"/>
                  <a:gd name="T4" fmla="*/ 0 w 57"/>
                  <a:gd name="T5" fmla="*/ 24 h 24"/>
                  <a:gd name="T6" fmla="*/ 53 w 57"/>
                  <a:gd name="T7" fmla="*/ 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113"/>
              <p:cNvSpPr>
                <a:spLocks noEditPoints="1"/>
              </p:cNvSpPr>
              <p:nvPr/>
            </p:nvSpPr>
            <p:spPr bwMode="auto">
              <a:xfrm>
                <a:off x="2159001" y="3290888"/>
                <a:ext cx="55563" cy="136525"/>
              </a:xfrm>
              <a:custGeom>
                <a:avLst/>
                <a:gdLst>
                  <a:gd name="T0" fmla="*/ 24 w 71"/>
                  <a:gd name="T1" fmla="*/ 0 h 177"/>
                  <a:gd name="T2" fmla="*/ 55 w 71"/>
                  <a:gd name="T3" fmla="*/ 87 h 177"/>
                  <a:gd name="T4" fmla="*/ 71 w 71"/>
                  <a:gd name="T5" fmla="*/ 157 h 177"/>
                  <a:gd name="T6" fmla="*/ 56 w 71"/>
                  <a:gd name="T7" fmla="*/ 177 h 177"/>
                  <a:gd name="T8" fmla="*/ 31 w 71"/>
                  <a:gd name="T9" fmla="*/ 150 h 177"/>
                  <a:gd name="T10" fmla="*/ 28 w 71"/>
                  <a:gd name="T11" fmla="*/ 132 h 177"/>
                  <a:gd name="T12" fmla="*/ 21 w 71"/>
                  <a:gd name="T13" fmla="*/ 112 h 177"/>
                  <a:gd name="T14" fmla="*/ 0 w 71"/>
                  <a:gd name="T15" fmla="*/ 13 h 177"/>
                  <a:gd name="T16" fmla="*/ 24 w 71"/>
                  <a:gd name="T17" fmla="*/ 0 h 177"/>
                  <a:gd name="T18" fmla="*/ 9 w 71"/>
                  <a:gd name="T19" fmla="*/ 17 h 177"/>
                  <a:gd name="T20" fmla="*/ 26 w 71"/>
                  <a:gd name="T21" fmla="*/ 108 h 177"/>
                  <a:gd name="T22" fmla="*/ 57 w 71"/>
                  <a:gd name="T23" fmla="*/ 169 h 177"/>
                  <a:gd name="T24" fmla="*/ 54 w 71"/>
                  <a:gd name="T25" fmla="*/ 106 h 177"/>
                  <a:gd name="T26" fmla="*/ 22 w 71"/>
                  <a:gd name="T27" fmla="*/ 13 h 177"/>
                  <a:gd name="T28" fmla="*/ 9 w 71"/>
                  <a:gd name="T29" fmla="*/ 1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114"/>
              <p:cNvSpPr>
                <a:spLocks noEditPoints="1"/>
              </p:cNvSpPr>
              <p:nvPr/>
            </p:nvSpPr>
            <p:spPr bwMode="auto">
              <a:xfrm>
                <a:off x="2200276" y="3444876"/>
                <a:ext cx="36513" cy="65088"/>
              </a:xfrm>
              <a:custGeom>
                <a:avLst/>
                <a:gdLst>
                  <a:gd name="T0" fmla="*/ 25 w 46"/>
                  <a:gd name="T1" fmla="*/ 4 h 83"/>
                  <a:gd name="T2" fmla="*/ 29 w 46"/>
                  <a:gd name="T3" fmla="*/ 83 h 83"/>
                  <a:gd name="T4" fmla="*/ 0 w 46"/>
                  <a:gd name="T5" fmla="*/ 24 h 83"/>
                  <a:gd name="T6" fmla="*/ 9 w 46"/>
                  <a:gd name="T7" fmla="*/ 0 h 83"/>
                  <a:gd name="T8" fmla="*/ 25 w 46"/>
                  <a:gd name="T9" fmla="*/ 4 h 83"/>
                  <a:gd name="T10" fmla="*/ 10 w 46"/>
                  <a:gd name="T11" fmla="*/ 15 h 83"/>
                  <a:gd name="T12" fmla="*/ 26 w 46"/>
                  <a:gd name="T13" fmla="*/ 70 h 83"/>
                  <a:gd name="T14" fmla="*/ 20 w 46"/>
                  <a:gd name="T15" fmla="*/ 15 h 83"/>
                  <a:gd name="T16" fmla="*/ 10 w 46"/>
                  <a:gd name="T17" fmla="*/ 1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115"/>
              <p:cNvSpPr>
                <a:spLocks noEditPoints="1"/>
              </p:cNvSpPr>
              <p:nvPr/>
            </p:nvSpPr>
            <p:spPr bwMode="auto">
              <a:xfrm>
                <a:off x="1949451" y="2847976"/>
                <a:ext cx="379413" cy="1146175"/>
              </a:xfrm>
              <a:custGeom>
                <a:avLst/>
                <a:gdLst>
                  <a:gd name="T0" fmla="*/ 417 w 487"/>
                  <a:gd name="T1" fmla="*/ 906 h 1471"/>
                  <a:gd name="T2" fmla="*/ 436 w 487"/>
                  <a:gd name="T3" fmla="*/ 1136 h 1471"/>
                  <a:gd name="T4" fmla="*/ 473 w 487"/>
                  <a:gd name="T5" fmla="*/ 1302 h 1471"/>
                  <a:gd name="T6" fmla="*/ 432 w 487"/>
                  <a:gd name="T7" fmla="*/ 1469 h 1471"/>
                  <a:gd name="T8" fmla="*/ 350 w 487"/>
                  <a:gd name="T9" fmla="*/ 1211 h 1471"/>
                  <a:gd name="T10" fmla="*/ 223 w 487"/>
                  <a:gd name="T11" fmla="*/ 973 h 1471"/>
                  <a:gd name="T12" fmla="*/ 305 w 487"/>
                  <a:gd name="T13" fmla="*/ 961 h 1471"/>
                  <a:gd name="T14" fmla="*/ 392 w 487"/>
                  <a:gd name="T15" fmla="*/ 927 h 1471"/>
                  <a:gd name="T16" fmla="*/ 228 w 487"/>
                  <a:gd name="T17" fmla="*/ 935 h 1471"/>
                  <a:gd name="T18" fmla="*/ 123 w 487"/>
                  <a:gd name="T19" fmla="*/ 601 h 1471"/>
                  <a:gd name="T20" fmla="*/ 98 w 487"/>
                  <a:gd name="T21" fmla="*/ 496 h 1471"/>
                  <a:gd name="T22" fmla="*/ 33 w 487"/>
                  <a:gd name="T23" fmla="*/ 230 h 1471"/>
                  <a:gd name="T24" fmla="*/ 17 w 487"/>
                  <a:gd name="T25" fmla="*/ 81 h 1471"/>
                  <a:gd name="T26" fmla="*/ 110 w 487"/>
                  <a:gd name="T27" fmla="*/ 13 h 1471"/>
                  <a:gd name="T28" fmla="*/ 186 w 487"/>
                  <a:gd name="T29" fmla="*/ 177 h 1471"/>
                  <a:gd name="T30" fmla="*/ 285 w 487"/>
                  <a:gd name="T31" fmla="*/ 440 h 1471"/>
                  <a:gd name="T32" fmla="*/ 369 w 487"/>
                  <a:gd name="T33" fmla="*/ 731 h 1471"/>
                  <a:gd name="T34" fmla="*/ 21 w 487"/>
                  <a:gd name="T35" fmla="*/ 35 h 1471"/>
                  <a:gd name="T36" fmla="*/ 88 w 487"/>
                  <a:gd name="T37" fmla="*/ 58 h 1471"/>
                  <a:gd name="T38" fmla="*/ 88 w 487"/>
                  <a:gd name="T39" fmla="*/ 58 h 1471"/>
                  <a:gd name="T40" fmla="*/ 118 w 487"/>
                  <a:gd name="T41" fmla="*/ 45 h 1471"/>
                  <a:gd name="T42" fmla="*/ 28 w 487"/>
                  <a:gd name="T43" fmla="*/ 85 h 1471"/>
                  <a:gd name="T44" fmla="*/ 31 w 487"/>
                  <a:gd name="T45" fmla="*/ 184 h 1471"/>
                  <a:gd name="T46" fmla="*/ 150 w 487"/>
                  <a:gd name="T47" fmla="*/ 506 h 1471"/>
                  <a:gd name="T48" fmla="*/ 174 w 487"/>
                  <a:gd name="T49" fmla="*/ 442 h 1471"/>
                  <a:gd name="T50" fmla="*/ 107 w 487"/>
                  <a:gd name="T51" fmla="*/ 245 h 1471"/>
                  <a:gd name="T52" fmla="*/ 86 w 487"/>
                  <a:gd name="T53" fmla="*/ 71 h 1471"/>
                  <a:gd name="T54" fmla="*/ 287 w 487"/>
                  <a:gd name="T55" fmla="*/ 483 h 1471"/>
                  <a:gd name="T56" fmla="*/ 123 w 487"/>
                  <a:gd name="T57" fmla="*/ 71 h 1471"/>
                  <a:gd name="T58" fmla="*/ 110 w 487"/>
                  <a:gd name="T59" fmla="*/ 217 h 1471"/>
                  <a:gd name="T60" fmla="*/ 187 w 487"/>
                  <a:gd name="T61" fmla="*/ 502 h 1471"/>
                  <a:gd name="T62" fmla="*/ 100 w 487"/>
                  <a:gd name="T63" fmla="*/ 458 h 1471"/>
                  <a:gd name="T64" fmla="*/ 157 w 487"/>
                  <a:gd name="T65" fmla="*/ 696 h 1471"/>
                  <a:gd name="T66" fmla="*/ 385 w 487"/>
                  <a:gd name="T67" fmla="*/ 885 h 1471"/>
                  <a:gd name="T68" fmla="*/ 301 w 487"/>
                  <a:gd name="T69" fmla="*/ 518 h 1471"/>
                  <a:gd name="T70" fmla="*/ 437 w 487"/>
                  <a:gd name="T71" fmla="*/ 1178 h 1471"/>
                  <a:gd name="T72" fmla="*/ 386 w 487"/>
                  <a:gd name="T73" fmla="*/ 941 h 1471"/>
                  <a:gd name="T74" fmla="*/ 339 w 487"/>
                  <a:gd name="T75" fmla="*/ 998 h 1471"/>
                  <a:gd name="T76" fmla="*/ 365 w 487"/>
                  <a:gd name="T77" fmla="*/ 1126 h 1471"/>
                  <a:gd name="T78" fmla="*/ 278 w 487"/>
                  <a:gd name="T79" fmla="*/ 976 h 1471"/>
                  <a:gd name="T80" fmla="*/ 359 w 487"/>
                  <a:gd name="T81" fmla="*/ 1182 h 1471"/>
                  <a:gd name="T82" fmla="*/ 284 w 487"/>
                  <a:gd name="T83" fmla="*/ 1030 h 1471"/>
                  <a:gd name="T84" fmla="*/ 339 w 487"/>
                  <a:gd name="T85" fmla="*/ 1171 h 1471"/>
                  <a:gd name="T86" fmla="*/ 424 w 487"/>
                  <a:gd name="T87" fmla="*/ 1203 h 1471"/>
                  <a:gd name="T88" fmla="*/ 373 w 487"/>
                  <a:gd name="T89" fmla="*/ 1230 h 1471"/>
                  <a:gd name="T90" fmla="*/ 424 w 487"/>
                  <a:gd name="T91" fmla="*/ 1203 h 1471"/>
                  <a:gd name="T92" fmla="*/ 471 w 487"/>
                  <a:gd name="T93" fmla="*/ 1318 h 1471"/>
                  <a:gd name="T94" fmla="*/ 428 w 487"/>
                  <a:gd name="T95" fmla="*/ 1226 h 1471"/>
                  <a:gd name="T96" fmla="*/ 427 w 487"/>
                  <a:gd name="T97" fmla="*/ 1339 h 1471"/>
                  <a:gd name="T98" fmla="*/ 397 w 487"/>
                  <a:gd name="T99" fmla="*/ 1318 h 1471"/>
                  <a:gd name="T100" fmla="*/ 375 w 487"/>
                  <a:gd name="T101" fmla="*/ 1310 h 1471"/>
                  <a:gd name="T102" fmla="*/ 411 w 487"/>
                  <a:gd name="T103" fmla="*/ 1405 h 1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8" name="组合 37"/>
            <p:cNvGrpSpPr/>
            <p:nvPr userDrawn="1"/>
          </p:nvGrpSpPr>
          <p:grpSpPr>
            <a:xfrm>
              <a:off x="6501443" y="243733"/>
              <a:ext cx="1082675" cy="1347535"/>
              <a:chOff x="1295401" y="361951"/>
              <a:chExt cx="739775" cy="920750"/>
            </a:xfrm>
            <a:grpFill/>
          </p:grpSpPr>
          <p:sp>
            <p:nvSpPr>
              <p:cNvPr id="54" name="Freeform 119"/>
              <p:cNvSpPr>
                <a:spLocks noEditPoints="1"/>
              </p:cNvSpPr>
              <p:nvPr/>
            </p:nvSpPr>
            <p:spPr bwMode="auto">
              <a:xfrm>
                <a:off x="1733551" y="893763"/>
                <a:ext cx="257175" cy="153988"/>
              </a:xfrm>
              <a:custGeom>
                <a:avLst/>
                <a:gdLst>
                  <a:gd name="T0" fmla="*/ 264 w 329"/>
                  <a:gd name="T1" fmla="*/ 165 h 198"/>
                  <a:gd name="T2" fmla="*/ 221 w 329"/>
                  <a:gd name="T3" fmla="*/ 157 h 198"/>
                  <a:gd name="T4" fmla="*/ 182 w 329"/>
                  <a:gd name="T5" fmla="*/ 160 h 198"/>
                  <a:gd name="T6" fmla="*/ 140 w 329"/>
                  <a:gd name="T7" fmla="*/ 163 h 198"/>
                  <a:gd name="T8" fmla="*/ 72 w 329"/>
                  <a:gd name="T9" fmla="*/ 185 h 198"/>
                  <a:gd name="T10" fmla="*/ 28 w 329"/>
                  <a:gd name="T11" fmla="*/ 182 h 198"/>
                  <a:gd name="T12" fmla="*/ 26 w 329"/>
                  <a:gd name="T13" fmla="*/ 151 h 198"/>
                  <a:gd name="T14" fmla="*/ 4 w 329"/>
                  <a:gd name="T15" fmla="*/ 120 h 198"/>
                  <a:gd name="T16" fmla="*/ 23 w 329"/>
                  <a:gd name="T17" fmla="*/ 76 h 198"/>
                  <a:gd name="T18" fmla="*/ 141 w 329"/>
                  <a:gd name="T19" fmla="*/ 5 h 198"/>
                  <a:gd name="T20" fmla="*/ 204 w 329"/>
                  <a:gd name="T21" fmla="*/ 4 h 198"/>
                  <a:gd name="T22" fmla="*/ 277 w 329"/>
                  <a:gd name="T23" fmla="*/ 20 h 198"/>
                  <a:gd name="T24" fmla="*/ 326 w 329"/>
                  <a:gd name="T25" fmla="*/ 57 h 198"/>
                  <a:gd name="T26" fmla="*/ 324 w 329"/>
                  <a:gd name="T27" fmla="*/ 89 h 198"/>
                  <a:gd name="T28" fmla="*/ 305 w 329"/>
                  <a:gd name="T29" fmla="*/ 115 h 198"/>
                  <a:gd name="T30" fmla="*/ 304 w 329"/>
                  <a:gd name="T31" fmla="*/ 146 h 198"/>
                  <a:gd name="T32" fmla="*/ 264 w 329"/>
                  <a:gd name="T33" fmla="*/ 165 h 198"/>
                  <a:gd name="T34" fmla="*/ 82 w 329"/>
                  <a:gd name="T35" fmla="*/ 171 h 198"/>
                  <a:gd name="T36" fmla="*/ 162 w 329"/>
                  <a:gd name="T37" fmla="*/ 151 h 198"/>
                  <a:gd name="T38" fmla="*/ 184 w 329"/>
                  <a:gd name="T39" fmla="*/ 152 h 198"/>
                  <a:gd name="T40" fmla="*/ 199 w 329"/>
                  <a:gd name="T41" fmla="*/ 149 h 198"/>
                  <a:gd name="T42" fmla="*/ 243 w 329"/>
                  <a:gd name="T43" fmla="*/ 151 h 198"/>
                  <a:gd name="T44" fmla="*/ 293 w 329"/>
                  <a:gd name="T45" fmla="*/ 148 h 198"/>
                  <a:gd name="T46" fmla="*/ 295 w 329"/>
                  <a:gd name="T47" fmla="*/ 117 h 198"/>
                  <a:gd name="T48" fmla="*/ 319 w 329"/>
                  <a:gd name="T49" fmla="*/ 74 h 198"/>
                  <a:gd name="T50" fmla="*/ 313 w 329"/>
                  <a:gd name="T51" fmla="*/ 57 h 198"/>
                  <a:gd name="T52" fmla="*/ 252 w 329"/>
                  <a:gd name="T53" fmla="*/ 20 h 198"/>
                  <a:gd name="T54" fmla="*/ 221 w 329"/>
                  <a:gd name="T55" fmla="*/ 16 h 198"/>
                  <a:gd name="T56" fmla="*/ 188 w 329"/>
                  <a:gd name="T57" fmla="*/ 10 h 198"/>
                  <a:gd name="T58" fmla="*/ 60 w 329"/>
                  <a:gd name="T59" fmla="*/ 52 h 198"/>
                  <a:gd name="T60" fmla="*/ 28 w 329"/>
                  <a:gd name="T61" fmla="*/ 79 h 198"/>
                  <a:gd name="T62" fmla="*/ 14 w 329"/>
                  <a:gd name="T63" fmla="*/ 116 h 198"/>
                  <a:gd name="T64" fmla="*/ 23 w 329"/>
                  <a:gd name="T65" fmla="*/ 126 h 198"/>
                  <a:gd name="T66" fmla="*/ 37 w 329"/>
                  <a:gd name="T67" fmla="*/ 147 h 198"/>
                  <a:gd name="T68" fmla="*/ 37 w 329"/>
                  <a:gd name="T69" fmla="*/ 179 h 198"/>
                  <a:gd name="T70" fmla="*/ 82 w 329"/>
                  <a:gd name="T71" fmla="*/ 171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120"/>
              <p:cNvSpPr>
                <a:spLocks noEditPoints="1"/>
              </p:cNvSpPr>
              <p:nvPr/>
            </p:nvSpPr>
            <p:spPr bwMode="auto">
              <a:xfrm>
                <a:off x="1752601" y="914401"/>
                <a:ext cx="214313" cy="111125"/>
              </a:xfrm>
              <a:custGeom>
                <a:avLst/>
                <a:gdLst>
                  <a:gd name="T0" fmla="*/ 253 w 275"/>
                  <a:gd name="T1" fmla="*/ 104 h 141"/>
                  <a:gd name="T2" fmla="*/ 222 w 275"/>
                  <a:gd name="T3" fmla="*/ 111 h 141"/>
                  <a:gd name="T4" fmla="*/ 98 w 275"/>
                  <a:gd name="T5" fmla="*/ 109 h 141"/>
                  <a:gd name="T6" fmla="*/ 71 w 275"/>
                  <a:gd name="T7" fmla="*/ 116 h 141"/>
                  <a:gd name="T8" fmla="*/ 47 w 275"/>
                  <a:gd name="T9" fmla="*/ 127 h 141"/>
                  <a:gd name="T10" fmla="*/ 25 w 275"/>
                  <a:gd name="T11" fmla="*/ 128 h 141"/>
                  <a:gd name="T12" fmla="*/ 17 w 275"/>
                  <a:gd name="T13" fmla="*/ 98 h 141"/>
                  <a:gd name="T14" fmla="*/ 5 w 275"/>
                  <a:gd name="T15" fmla="*/ 89 h 141"/>
                  <a:gd name="T16" fmla="*/ 15 w 275"/>
                  <a:gd name="T17" fmla="*/ 59 h 141"/>
                  <a:gd name="T18" fmla="*/ 236 w 275"/>
                  <a:gd name="T19" fmla="*/ 20 h 141"/>
                  <a:gd name="T20" fmla="*/ 275 w 275"/>
                  <a:gd name="T21" fmla="*/ 49 h 141"/>
                  <a:gd name="T22" fmla="*/ 253 w 275"/>
                  <a:gd name="T23" fmla="*/ 104 h 141"/>
                  <a:gd name="T24" fmla="*/ 265 w 275"/>
                  <a:gd name="T25" fmla="*/ 51 h 141"/>
                  <a:gd name="T26" fmla="*/ 265 w 275"/>
                  <a:gd name="T27" fmla="*/ 49 h 141"/>
                  <a:gd name="T28" fmla="*/ 259 w 275"/>
                  <a:gd name="T29" fmla="*/ 36 h 141"/>
                  <a:gd name="T30" fmla="*/ 228 w 275"/>
                  <a:gd name="T31" fmla="*/ 24 h 141"/>
                  <a:gd name="T32" fmla="*/ 160 w 275"/>
                  <a:gd name="T33" fmla="*/ 20 h 141"/>
                  <a:gd name="T34" fmla="*/ 59 w 275"/>
                  <a:gd name="T35" fmla="*/ 38 h 141"/>
                  <a:gd name="T36" fmla="*/ 13 w 275"/>
                  <a:gd name="T37" fmla="*/ 83 h 141"/>
                  <a:gd name="T38" fmla="*/ 35 w 275"/>
                  <a:gd name="T39" fmla="*/ 128 h 141"/>
                  <a:gd name="T40" fmla="*/ 65 w 275"/>
                  <a:gd name="T41" fmla="*/ 110 h 141"/>
                  <a:gd name="T42" fmla="*/ 126 w 275"/>
                  <a:gd name="T43" fmla="*/ 98 h 141"/>
                  <a:gd name="T44" fmla="*/ 147 w 275"/>
                  <a:gd name="T45" fmla="*/ 95 h 141"/>
                  <a:gd name="T46" fmla="*/ 242 w 275"/>
                  <a:gd name="T47" fmla="*/ 101 h 141"/>
                  <a:gd name="T48" fmla="*/ 265 w 275"/>
                  <a:gd name="T49" fmla="*/ 5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121"/>
              <p:cNvSpPr>
                <a:spLocks noEditPoints="1"/>
              </p:cNvSpPr>
              <p:nvPr/>
            </p:nvSpPr>
            <p:spPr bwMode="auto">
              <a:xfrm>
                <a:off x="1728788" y="668338"/>
                <a:ext cx="184150" cy="84138"/>
              </a:xfrm>
              <a:custGeom>
                <a:avLst/>
                <a:gdLst>
                  <a:gd name="T0" fmla="*/ 32 w 236"/>
                  <a:gd name="T1" fmla="*/ 22 h 107"/>
                  <a:gd name="T2" fmla="*/ 177 w 236"/>
                  <a:gd name="T3" fmla="*/ 10 h 107"/>
                  <a:gd name="T4" fmla="*/ 197 w 236"/>
                  <a:gd name="T5" fmla="*/ 2 h 107"/>
                  <a:gd name="T6" fmla="*/ 228 w 236"/>
                  <a:gd name="T7" fmla="*/ 33 h 107"/>
                  <a:gd name="T8" fmla="*/ 143 w 236"/>
                  <a:gd name="T9" fmla="*/ 102 h 107"/>
                  <a:gd name="T10" fmla="*/ 67 w 236"/>
                  <a:gd name="T11" fmla="*/ 105 h 107"/>
                  <a:gd name="T12" fmla="*/ 1 w 236"/>
                  <a:gd name="T13" fmla="*/ 85 h 107"/>
                  <a:gd name="T14" fmla="*/ 32 w 236"/>
                  <a:gd name="T15" fmla="*/ 22 h 107"/>
                  <a:gd name="T16" fmla="*/ 151 w 236"/>
                  <a:gd name="T17" fmla="*/ 26 h 107"/>
                  <a:gd name="T18" fmla="*/ 90 w 236"/>
                  <a:gd name="T19" fmla="*/ 37 h 107"/>
                  <a:gd name="T20" fmla="*/ 60 w 236"/>
                  <a:gd name="T21" fmla="*/ 34 h 107"/>
                  <a:gd name="T22" fmla="*/ 35 w 236"/>
                  <a:gd name="T23" fmla="*/ 33 h 107"/>
                  <a:gd name="T24" fmla="*/ 15 w 236"/>
                  <a:gd name="T25" fmla="*/ 59 h 107"/>
                  <a:gd name="T26" fmla="*/ 14 w 236"/>
                  <a:gd name="T27" fmla="*/ 84 h 107"/>
                  <a:gd name="T28" fmla="*/ 31 w 236"/>
                  <a:gd name="T29" fmla="*/ 91 h 107"/>
                  <a:gd name="T30" fmla="*/ 169 w 236"/>
                  <a:gd name="T31" fmla="*/ 85 h 107"/>
                  <a:gd name="T32" fmla="*/ 192 w 236"/>
                  <a:gd name="T33" fmla="*/ 75 h 107"/>
                  <a:gd name="T34" fmla="*/ 217 w 236"/>
                  <a:gd name="T35" fmla="*/ 39 h 107"/>
                  <a:gd name="T36" fmla="*/ 195 w 236"/>
                  <a:gd name="T37" fmla="*/ 15 h 107"/>
                  <a:gd name="T38" fmla="*/ 151 w 236"/>
                  <a:gd name="T39" fmla="*/ 26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22"/>
              <p:cNvSpPr>
                <a:spLocks noEditPoints="1"/>
              </p:cNvSpPr>
              <p:nvPr/>
            </p:nvSpPr>
            <p:spPr bwMode="auto">
              <a:xfrm>
                <a:off x="1746251" y="685801"/>
                <a:ext cx="147638" cy="49213"/>
              </a:xfrm>
              <a:custGeom>
                <a:avLst/>
                <a:gdLst>
                  <a:gd name="T0" fmla="*/ 14 w 189"/>
                  <a:gd name="T1" fmla="*/ 20 h 65"/>
                  <a:gd name="T2" fmla="*/ 87 w 189"/>
                  <a:gd name="T3" fmla="*/ 24 h 65"/>
                  <a:gd name="T4" fmla="*/ 102 w 189"/>
                  <a:gd name="T5" fmla="*/ 22 h 65"/>
                  <a:gd name="T6" fmla="*/ 138 w 189"/>
                  <a:gd name="T7" fmla="*/ 15 h 65"/>
                  <a:gd name="T8" fmla="*/ 169 w 189"/>
                  <a:gd name="T9" fmla="*/ 0 h 65"/>
                  <a:gd name="T10" fmla="*/ 175 w 189"/>
                  <a:gd name="T11" fmla="*/ 34 h 65"/>
                  <a:gd name="T12" fmla="*/ 165 w 189"/>
                  <a:gd name="T13" fmla="*/ 40 h 65"/>
                  <a:gd name="T14" fmla="*/ 134 w 189"/>
                  <a:gd name="T15" fmla="*/ 60 h 65"/>
                  <a:gd name="T16" fmla="*/ 101 w 189"/>
                  <a:gd name="T17" fmla="*/ 65 h 65"/>
                  <a:gd name="T18" fmla="*/ 53 w 189"/>
                  <a:gd name="T19" fmla="*/ 63 h 65"/>
                  <a:gd name="T20" fmla="*/ 10 w 189"/>
                  <a:gd name="T21" fmla="*/ 58 h 65"/>
                  <a:gd name="T22" fmla="*/ 14 w 189"/>
                  <a:gd name="T23" fmla="*/ 20 h 65"/>
                  <a:gd name="T24" fmla="*/ 83 w 189"/>
                  <a:gd name="T25" fmla="*/ 53 h 65"/>
                  <a:gd name="T26" fmla="*/ 168 w 189"/>
                  <a:gd name="T27" fmla="*/ 28 h 65"/>
                  <a:gd name="T28" fmla="*/ 171 w 189"/>
                  <a:gd name="T29" fmla="*/ 20 h 65"/>
                  <a:gd name="T30" fmla="*/ 164 w 189"/>
                  <a:gd name="T31" fmla="*/ 12 h 65"/>
                  <a:gd name="T32" fmla="*/ 158 w 189"/>
                  <a:gd name="T33" fmla="*/ 18 h 65"/>
                  <a:gd name="T34" fmla="*/ 120 w 189"/>
                  <a:gd name="T35" fmla="*/ 29 h 65"/>
                  <a:gd name="T36" fmla="*/ 69 w 189"/>
                  <a:gd name="T37" fmla="*/ 35 h 65"/>
                  <a:gd name="T38" fmla="*/ 16 w 189"/>
                  <a:gd name="T39" fmla="*/ 34 h 65"/>
                  <a:gd name="T40" fmla="*/ 15 w 189"/>
                  <a:gd name="T41" fmla="*/ 36 h 65"/>
                  <a:gd name="T42" fmla="*/ 18 w 189"/>
                  <a:gd name="T43" fmla="*/ 47 h 65"/>
                  <a:gd name="T44" fmla="*/ 83 w 189"/>
                  <a:gd name="T45" fmla="*/ 5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23"/>
              <p:cNvSpPr>
                <a:spLocks noEditPoints="1"/>
              </p:cNvSpPr>
              <p:nvPr/>
            </p:nvSpPr>
            <p:spPr bwMode="auto">
              <a:xfrm>
                <a:off x="1752601" y="595313"/>
                <a:ext cx="106363" cy="74613"/>
              </a:xfrm>
              <a:custGeom>
                <a:avLst/>
                <a:gdLst>
                  <a:gd name="T0" fmla="*/ 66 w 135"/>
                  <a:gd name="T1" fmla="*/ 0 h 96"/>
                  <a:gd name="T2" fmla="*/ 105 w 135"/>
                  <a:gd name="T3" fmla="*/ 7 h 96"/>
                  <a:gd name="T4" fmla="*/ 110 w 135"/>
                  <a:gd name="T5" fmla="*/ 15 h 96"/>
                  <a:gd name="T6" fmla="*/ 122 w 135"/>
                  <a:gd name="T7" fmla="*/ 24 h 96"/>
                  <a:gd name="T8" fmla="*/ 118 w 135"/>
                  <a:gd name="T9" fmla="*/ 70 h 96"/>
                  <a:gd name="T10" fmla="*/ 69 w 135"/>
                  <a:gd name="T11" fmla="*/ 92 h 96"/>
                  <a:gd name="T12" fmla="*/ 41 w 135"/>
                  <a:gd name="T13" fmla="*/ 94 h 96"/>
                  <a:gd name="T14" fmla="*/ 32 w 135"/>
                  <a:gd name="T15" fmla="*/ 88 h 96"/>
                  <a:gd name="T16" fmla="*/ 6 w 135"/>
                  <a:gd name="T17" fmla="*/ 65 h 96"/>
                  <a:gd name="T18" fmla="*/ 66 w 135"/>
                  <a:gd name="T19" fmla="*/ 0 h 96"/>
                  <a:gd name="T20" fmla="*/ 43 w 135"/>
                  <a:gd name="T21" fmla="*/ 23 h 96"/>
                  <a:gd name="T22" fmla="*/ 17 w 135"/>
                  <a:gd name="T23" fmla="*/ 48 h 96"/>
                  <a:gd name="T24" fmla="*/ 40 w 135"/>
                  <a:gd name="T25" fmla="*/ 84 h 96"/>
                  <a:gd name="T26" fmla="*/ 115 w 135"/>
                  <a:gd name="T27" fmla="*/ 62 h 96"/>
                  <a:gd name="T28" fmla="*/ 93 w 135"/>
                  <a:gd name="T29" fmla="*/ 13 h 96"/>
                  <a:gd name="T30" fmla="*/ 43 w 135"/>
                  <a:gd name="T31" fmla="*/ 2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24"/>
              <p:cNvSpPr>
                <a:spLocks noEditPoints="1"/>
              </p:cNvSpPr>
              <p:nvPr/>
            </p:nvSpPr>
            <p:spPr bwMode="auto">
              <a:xfrm>
                <a:off x="1774826" y="606426"/>
                <a:ext cx="77788" cy="50800"/>
              </a:xfrm>
              <a:custGeom>
                <a:avLst/>
                <a:gdLst>
                  <a:gd name="T0" fmla="*/ 73 w 100"/>
                  <a:gd name="T1" fmla="*/ 10 h 64"/>
                  <a:gd name="T2" fmla="*/ 36 w 100"/>
                  <a:gd name="T3" fmla="*/ 60 h 64"/>
                  <a:gd name="T4" fmla="*/ 24 w 100"/>
                  <a:gd name="T5" fmla="*/ 11 h 64"/>
                  <a:gd name="T6" fmla="*/ 65 w 100"/>
                  <a:gd name="T7" fmla="*/ 10 h 64"/>
                  <a:gd name="T8" fmla="*/ 73 w 100"/>
                  <a:gd name="T9" fmla="*/ 10 h 64"/>
                  <a:gd name="T10" fmla="*/ 72 w 100"/>
                  <a:gd name="T11" fmla="*/ 23 h 64"/>
                  <a:gd name="T12" fmla="*/ 36 w 100"/>
                  <a:gd name="T13" fmla="*/ 20 h 64"/>
                  <a:gd name="T14" fmla="*/ 18 w 100"/>
                  <a:gd name="T15" fmla="*/ 30 h 64"/>
                  <a:gd name="T16" fmla="*/ 72 w 100"/>
                  <a:gd name="T17" fmla="*/ 2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25"/>
              <p:cNvSpPr>
                <a:spLocks noEditPoints="1"/>
              </p:cNvSpPr>
              <p:nvPr/>
            </p:nvSpPr>
            <p:spPr bwMode="auto">
              <a:xfrm>
                <a:off x="1295401" y="361951"/>
                <a:ext cx="739775" cy="920750"/>
              </a:xfrm>
              <a:custGeom>
                <a:avLst/>
                <a:gdLst>
                  <a:gd name="T0" fmla="*/ 444 w 948"/>
                  <a:gd name="T1" fmla="*/ 2 h 1181"/>
                  <a:gd name="T2" fmla="*/ 796 w 948"/>
                  <a:gd name="T3" fmla="*/ 271 h 1181"/>
                  <a:gd name="T4" fmla="*/ 545 w 948"/>
                  <a:gd name="T5" fmla="*/ 1126 h 1181"/>
                  <a:gd name="T6" fmla="*/ 102 w 948"/>
                  <a:gd name="T7" fmla="*/ 1152 h 1181"/>
                  <a:gd name="T8" fmla="*/ 732 w 948"/>
                  <a:gd name="T9" fmla="*/ 1084 h 1181"/>
                  <a:gd name="T10" fmla="*/ 494 w 948"/>
                  <a:gd name="T11" fmla="*/ 685 h 1181"/>
                  <a:gd name="T12" fmla="*/ 875 w 948"/>
                  <a:gd name="T13" fmla="*/ 457 h 1181"/>
                  <a:gd name="T14" fmla="*/ 368 w 948"/>
                  <a:gd name="T15" fmla="*/ 537 h 1181"/>
                  <a:gd name="T16" fmla="*/ 439 w 948"/>
                  <a:gd name="T17" fmla="*/ 674 h 1181"/>
                  <a:gd name="T18" fmla="*/ 507 w 948"/>
                  <a:gd name="T19" fmla="*/ 557 h 1181"/>
                  <a:gd name="T20" fmla="*/ 550 w 948"/>
                  <a:gd name="T21" fmla="*/ 571 h 1181"/>
                  <a:gd name="T22" fmla="*/ 451 w 948"/>
                  <a:gd name="T23" fmla="*/ 1064 h 1181"/>
                  <a:gd name="T24" fmla="*/ 818 w 948"/>
                  <a:gd name="T25" fmla="*/ 523 h 1181"/>
                  <a:gd name="T26" fmla="*/ 250 w 948"/>
                  <a:gd name="T27" fmla="*/ 360 h 1181"/>
                  <a:gd name="T28" fmla="*/ 309 w 948"/>
                  <a:gd name="T29" fmla="*/ 817 h 1181"/>
                  <a:gd name="T30" fmla="*/ 668 w 948"/>
                  <a:gd name="T31" fmla="*/ 242 h 1181"/>
                  <a:gd name="T32" fmla="*/ 576 w 948"/>
                  <a:gd name="T33" fmla="*/ 152 h 1181"/>
                  <a:gd name="T34" fmla="*/ 172 w 948"/>
                  <a:gd name="T35" fmla="*/ 588 h 1181"/>
                  <a:gd name="T36" fmla="*/ 328 w 948"/>
                  <a:gd name="T37" fmla="*/ 174 h 1181"/>
                  <a:gd name="T38" fmla="*/ 188 w 948"/>
                  <a:gd name="T39" fmla="*/ 185 h 1181"/>
                  <a:gd name="T40" fmla="*/ 285 w 948"/>
                  <a:gd name="T41" fmla="*/ 137 h 1181"/>
                  <a:gd name="T42" fmla="*/ 451 w 948"/>
                  <a:gd name="T43" fmla="*/ 53 h 1181"/>
                  <a:gd name="T44" fmla="*/ 327 w 948"/>
                  <a:gd name="T45" fmla="*/ 632 h 1181"/>
                  <a:gd name="T46" fmla="*/ 453 w 948"/>
                  <a:gd name="T47" fmla="*/ 63 h 1181"/>
                  <a:gd name="T48" fmla="*/ 223 w 948"/>
                  <a:gd name="T49" fmla="*/ 160 h 1181"/>
                  <a:gd name="T50" fmla="*/ 418 w 948"/>
                  <a:gd name="T51" fmla="*/ 302 h 1181"/>
                  <a:gd name="T52" fmla="*/ 389 w 948"/>
                  <a:gd name="T53" fmla="*/ 1068 h 1181"/>
                  <a:gd name="T54" fmla="*/ 381 w 948"/>
                  <a:gd name="T55" fmla="*/ 1148 h 1181"/>
                  <a:gd name="T56" fmla="*/ 358 w 948"/>
                  <a:gd name="T57" fmla="*/ 1048 h 1181"/>
                  <a:gd name="T58" fmla="*/ 342 w 948"/>
                  <a:gd name="T59" fmla="*/ 1014 h 1181"/>
                  <a:gd name="T60" fmla="*/ 345 w 948"/>
                  <a:gd name="T61" fmla="*/ 187 h 1181"/>
                  <a:gd name="T62" fmla="*/ 303 w 948"/>
                  <a:gd name="T63" fmla="*/ 780 h 1181"/>
                  <a:gd name="T64" fmla="*/ 306 w 948"/>
                  <a:gd name="T65" fmla="*/ 1170 h 1181"/>
                  <a:gd name="T66" fmla="*/ 338 w 948"/>
                  <a:gd name="T67" fmla="*/ 908 h 1181"/>
                  <a:gd name="T68" fmla="*/ 305 w 948"/>
                  <a:gd name="T69" fmla="*/ 210 h 1181"/>
                  <a:gd name="T70" fmla="*/ 241 w 948"/>
                  <a:gd name="T71" fmla="*/ 275 h 1181"/>
                  <a:gd name="T72" fmla="*/ 162 w 948"/>
                  <a:gd name="T73" fmla="*/ 467 h 1181"/>
                  <a:gd name="T74" fmla="*/ 157 w 948"/>
                  <a:gd name="T75" fmla="*/ 636 h 1181"/>
                  <a:gd name="T76" fmla="*/ 256 w 948"/>
                  <a:gd name="T77" fmla="*/ 802 h 1181"/>
                  <a:gd name="T78" fmla="*/ 257 w 948"/>
                  <a:gd name="T79" fmla="*/ 929 h 1181"/>
                  <a:gd name="T80" fmla="*/ 256 w 948"/>
                  <a:gd name="T81" fmla="*/ 993 h 1181"/>
                  <a:gd name="T82" fmla="*/ 221 w 948"/>
                  <a:gd name="T83" fmla="*/ 1073 h 1181"/>
                  <a:gd name="T84" fmla="*/ 253 w 948"/>
                  <a:gd name="T85" fmla="*/ 923 h 1181"/>
                  <a:gd name="T86" fmla="*/ 212 w 948"/>
                  <a:gd name="T87" fmla="*/ 847 h 1181"/>
                  <a:gd name="T88" fmla="*/ 237 w 948"/>
                  <a:gd name="T89" fmla="*/ 944 h 1181"/>
                  <a:gd name="T90" fmla="*/ 221 w 948"/>
                  <a:gd name="T91" fmla="*/ 1035 h 1181"/>
                  <a:gd name="T92" fmla="*/ 186 w 948"/>
                  <a:gd name="T93" fmla="*/ 877 h 1181"/>
                  <a:gd name="T94" fmla="*/ 196 w 948"/>
                  <a:gd name="T95" fmla="*/ 997 h 1181"/>
                  <a:gd name="T96" fmla="*/ 205 w 948"/>
                  <a:gd name="T97" fmla="*/ 847 h 1181"/>
                  <a:gd name="T98" fmla="*/ 197 w 948"/>
                  <a:gd name="T99" fmla="*/ 943 h 1181"/>
                  <a:gd name="T100" fmla="*/ 154 w 948"/>
                  <a:gd name="T101" fmla="*/ 424 h 1181"/>
                  <a:gd name="T102" fmla="*/ 96 w 948"/>
                  <a:gd name="T103" fmla="*/ 1041 h 1181"/>
                  <a:gd name="T104" fmla="*/ 64 w 948"/>
                  <a:gd name="T105" fmla="*/ 1035 h 1181"/>
                  <a:gd name="T106" fmla="*/ 154 w 948"/>
                  <a:gd name="T107" fmla="*/ 425 h 1181"/>
                  <a:gd name="T108" fmla="*/ 148 w 948"/>
                  <a:gd name="T109" fmla="*/ 543 h 1181"/>
                  <a:gd name="T110" fmla="*/ 107 w 948"/>
                  <a:gd name="T111" fmla="*/ 862 h 1181"/>
                  <a:gd name="T112" fmla="*/ 91 w 948"/>
                  <a:gd name="T113" fmla="*/ 857 h 1181"/>
                  <a:gd name="T114" fmla="*/ 89 w 948"/>
                  <a:gd name="T115" fmla="*/ 967 h 1181"/>
                  <a:gd name="T116" fmla="*/ 63 w 948"/>
                  <a:gd name="T117" fmla="*/ 911 h 1181"/>
                  <a:gd name="T118" fmla="*/ 59 w 948"/>
                  <a:gd name="T119" fmla="*/ 907 h 1181"/>
                  <a:gd name="T120" fmla="*/ 63 w 948"/>
                  <a:gd name="T121" fmla="*/ 1011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26"/>
              <p:cNvSpPr>
                <a:spLocks noEditPoints="1"/>
              </p:cNvSpPr>
              <p:nvPr/>
            </p:nvSpPr>
            <p:spPr bwMode="auto">
              <a:xfrm>
                <a:off x="1800226" y="1038226"/>
                <a:ext cx="139700" cy="63500"/>
              </a:xfrm>
              <a:custGeom>
                <a:avLst/>
                <a:gdLst>
                  <a:gd name="T0" fmla="*/ 160 w 179"/>
                  <a:gd name="T1" fmla="*/ 76 h 81"/>
                  <a:gd name="T2" fmla="*/ 91 w 179"/>
                  <a:gd name="T3" fmla="*/ 73 h 81"/>
                  <a:gd name="T4" fmla="*/ 70 w 179"/>
                  <a:gd name="T5" fmla="*/ 78 h 81"/>
                  <a:gd name="T6" fmla="*/ 36 w 179"/>
                  <a:gd name="T7" fmla="*/ 81 h 81"/>
                  <a:gd name="T8" fmla="*/ 12 w 179"/>
                  <a:gd name="T9" fmla="*/ 28 h 81"/>
                  <a:gd name="T10" fmla="*/ 126 w 179"/>
                  <a:gd name="T11" fmla="*/ 4 h 81"/>
                  <a:gd name="T12" fmla="*/ 149 w 179"/>
                  <a:gd name="T13" fmla="*/ 12 h 81"/>
                  <a:gd name="T14" fmla="*/ 176 w 179"/>
                  <a:gd name="T15" fmla="*/ 22 h 81"/>
                  <a:gd name="T16" fmla="*/ 160 w 179"/>
                  <a:gd name="T17" fmla="*/ 76 h 81"/>
                  <a:gd name="T18" fmla="*/ 114 w 179"/>
                  <a:gd name="T19" fmla="*/ 20 h 81"/>
                  <a:gd name="T20" fmla="*/ 69 w 179"/>
                  <a:gd name="T21" fmla="*/ 24 h 81"/>
                  <a:gd name="T22" fmla="*/ 60 w 179"/>
                  <a:gd name="T23" fmla="*/ 23 h 81"/>
                  <a:gd name="T24" fmla="*/ 34 w 179"/>
                  <a:gd name="T25" fmla="*/ 34 h 81"/>
                  <a:gd name="T26" fmla="*/ 41 w 179"/>
                  <a:gd name="T27" fmla="*/ 53 h 81"/>
                  <a:gd name="T28" fmla="*/ 147 w 179"/>
                  <a:gd name="T29" fmla="*/ 52 h 81"/>
                  <a:gd name="T30" fmla="*/ 152 w 179"/>
                  <a:gd name="T31" fmla="*/ 27 h 81"/>
                  <a:gd name="T32" fmla="*/ 114 w 179"/>
                  <a:gd name="T33" fmla="*/ 2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9" name="Freeform 127"/>
            <p:cNvSpPr>
              <a:spLocks noEditPoints="1"/>
            </p:cNvSpPr>
            <p:nvPr userDrawn="1"/>
          </p:nvSpPr>
          <p:spPr bwMode="auto">
            <a:xfrm>
              <a:off x="7129941" y="3374433"/>
              <a:ext cx="1357719" cy="897816"/>
            </a:xfrm>
            <a:custGeom>
              <a:avLst/>
              <a:gdLst>
                <a:gd name="T0" fmla="*/ 31 w 1510"/>
                <a:gd name="T1" fmla="*/ 297 h 999"/>
                <a:gd name="T2" fmla="*/ 585 w 1510"/>
                <a:gd name="T3" fmla="*/ 0 h 999"/>
                <a:gd name="T4" fmla="*/ 1250 w 1510"/>
                <a:gd name="T5" fmla="*/ 139 h 999"/>
                <a:gd name="T6" fmla="*/ 1174 w 1510"/>
                <a:gd name="T7" fmla="*/ 278 h 999"/>
                <a:gd name="T8" fmla="*/ 1273 w 1510"/>
                <a:gd name="T9" fmla="*/ 557 h 999"/>
                <a:gd name="T10" fmla="*/ 1359 w 1510"/>
                <a:gd name="T11" fmla="*/ 738 h 999"/>
                <a:gd name="T12" fmla="*/ 1159 w 1510"/>
                <a:gd name="T13" fmla="*/ 806 h 999"/>
                <a:gd name="T14" fmla="*/ 676 w 1510"/>
                <a:gd name="T15" fmla="*/ 949 h 999"/>
                <a:gd name="T16" fmla="*/ 224 w 1510"/>
                <a:gd name="T17" fmla="*/ 725 h 999"/>
                <a:gd name="T18" fmla="*/ 95 w 1510"/>
                <a:gd name="T19" fmla="*/ 541 h 999"/>
                <a:gd name="T20" fmla="*/ 1440 w 1510"/>
                <a:gd name="T21" fmla="*/ 528 h 999"/>
                <a:gd name="T22" fmla="*/ 1198 w 1510"/>
                <a:gd name="T23" fmla="*/ 773 h 999"/>
                <a:gd name="T24" fmla="*/ 217 w 1510"/>
                <a:gd name="T25" fmla="*/ 403 h 999"/>
                <a:gd name="T26" fmla="*/ 584 w 1510"/>
                <a:gd name="T27" fmla="*/ 526 h 999"/>
                <a:gd name="T28" fmla="*/ 1282 w 1510"/>
                <a:gd name="T29" fmla="*/ 154 h 999"/>
                <a:gd name="T30" fmla="*/ 539 w 1510"/>
                <a:gd name="T31" fmla="*/ 24 h 999"/>
                <a:gd name="T32" fmla="*/ 54 w 1510"/>
                <a:gd name="T33" fmla="*/ 349 h 999"/>
                <a:gd name="T34" fmla="*/ 372 w 1510"/>
                <a:gd name="T35" fmla="*/ 264 h 999"/>
                <a:gd name="T36" fmla="*/ 666 w 1510"/>
                <a:gd name="T37" fmla="*/ 232 h 999"/>
                <a:gd name="T38" fmla="*/ 1105 w 1510"/>
                <a:gd name="T39" fmla="*/ 738 h 999"/>
                <a:gd name="T40" fmla="*/ 1132 w 1510"/>
                <a:gd name="T41" fmla="*/ 743 h 999"/>
                <a:gd name="T42" fmla="*/ 1163 w 1510"/>
                <a:gd name="T43" fmla="*/ 774 h 999"/>
                <a:gd name="T44" fmla="*/ 1124 w 1510"/>
                <a:gd name="T45" fmla="*/ 521 h 999"/>
                <a:gd name="T46" fmla="*/ 1110 w 1510"/>
                <a:gd name="T47" fmla="*/ 590 h 999"/>
                <a:gd name="T48" fmla="*/ 1104 w 1510"/>
                <a:gd name="T49" fmla="*/ 604 h 999"/>
                <a:gd name="T50" fmla="*/ 1038 w 1510"/>
                <a:gd name="T51" fmla="*/ 778 h 999"/>
                <a:gd name="T52" fmla="*/ 931 w 1510"/>
                <a:gd name="T53" fmla="*/ 797 h 999"/>
                <a:gd name="T54" fmla="*/ 787 w 1510"/>
                <a:gd name="T55" fmla="*/ 956 h 999"/>
                <a:gd name="T56" fmla="*/ 1075 w 1510"/>
                <a:gd name="T57" fmla="*/ 695 h 999"/>
                <a:gd name="T58" fmla="*/ 1077 w 1510"/>
                <a:gd name="T59" fmla="*/ 542 h 999"/>
                <a:gd name="T60" fmla="*/ 544 w 1510"/>
                <a:gd name="T61" fmla="*/ 521 h 999"/>
                <a:gd name="T62" fmla="*/ 235 w 1510"/>
                <a:gd name="T63" fmla="*/ 678 h 999"/>
                <a:gd name="T64" fmla="*/ 722 w 1510"/>
                <a:gd name="T65" fmla="*/ 774 h 999"/>
                <a:gd name="T66" fmla="*/ 930 w 1510"/>
                <a:gd name="T67" fmla="*/ 633 h 999"/>
                <a:gd name="T68" fmla="*/ 1077 w 1510"/>
                <a:gd name="T69" fmla="*/ 542 h 999"/>
                <a:gd name="T70" fmla="*/ 1024 w 1510"/>
                <a:gd name="T71" fmla="*/ 563 h 999"/>
                <a:gd name="T72" fmla="*/ 1022 w 1510"/>
                <a:gd name="T73" fmla="*/ 627 h 999"/>
                <a:gd name="T74" fmla="*/ 955 w 1510"/>
                <a:gd name="T75" fmla="*/ 562 h 999"/>
                <a:gd name="T76" fmla="*/ 978 w 1510"/>
                <a:gd name="T77" fmla="*/ 552 h 999"/>
                <a:gd name="T78" fmla="*/ 900 w 1510"/>
                <a:gd name="T79" fmla="*/ 722 h 999"/>
                <a:gd name="T80" fmla="*/ 679 w 1510"/>
                <a:gd name="T81" fmla="*/ 941 h 999"/>
                <a:gd name="T82" fmla="*/ 737 w 1510"/>
                <a:gd name="T83" fmla="*/ 839 h 999"/>
                <a:gd name="T84" fmla="*/ 713 w 1510"/>
                <a:gd name="T85" fmla="*/ 789 h 999"/>
                <a:gd name="T86" fmla="*/ 689 w 1510"/>
                <a:gd name="T87" fmla="*/ 860 h 999"/>
                <a:gd name="T88" fmla="*/ 674 w 1510"/>
                <a:gd name="T89" fmla="*/ 197 h 999"/>
                <a:gd name="T90" fmla="*/ 653 w 1510"/>
                <a:gd name="T91" fmla="*/ 170 h 999"/>
                <a:gd name="T92" fmla="*/ 317 w 1510"/>
                <a:gd name="T93" fmla="*/ 308 h 999"/>
                <a:gd name="T94" fmla="*/ 180 w 1510"/>
                <a:gd name="T95" fmla="*/ 410 h 999"/>
                <a:gd name="T96" fmla="*/ 538 w 1510"/>
                <a:gd name="T97" fmla="*/ 212 h 999"/>
                <a:gd name="T98" fmla="*/ 181 w 1510"/>
                <a:gd name="T99" fmla="*/ 456 h 999"/>
                <a:gd name="T100" fmla="*/ 199 w 1510"/>
                <a:gd name="T101" fmla="*/ 570 h 999"/>
                <a:gd name="T102" fmla="*/ 130 w 1510"/>
                <a:gd name="T103" fmla="*/ 531 h 999"/>
                <a:gd name="T104" fmla="*/ 117 w 1510"/>
                <a:gd name="T105" fmla="*/ 591 h 999"/>
                <a:gd name="T106" fmla="*/ 128 w 1510"/>
                <a:gd name="T107" fmla="*/ 717 h 999"/>
                <a:gd name="T108" fmla="*/ 209 w 1510"/>
                <a:gd name="T109" fmla="*/ 725 h 999"/>
                <a:gd name="T110" fmla="*/ 232 w 1510"/>
                <a:gd name="T111" fmla="*/ 710 h 999"/>
                <a:gd name="T112" fmla="*/ 184 w 1510"/>
                <a:gd name="T113" fmla="*/ 471 h 999"/>
                <a:gd name="T114" fmla="*/ 130 w 1510"/>
                <a:gd name="T115" fmla="*/ 502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0" name="组合 39"/>
            <p:cNvGrpSpPr/>
            <p:nvPr userDrawn="1"/>
          </p:nvGrpSpPr>
          <p:grpSpPr>
            <a:xfrm>
              <a:off x="8239077" y="6082119"/>
              <a:ext cx="1239508" cy="779420"/>
              <a:chOff x="1398588" y="1435101"/>
              <a:chExt cx="936625" cy="588963"/>
            </a:xfrm>
            <a:grpFill/>
          </p:grpSpPr>
          <p:sp>
            <p:nvSpPr>
              <p:cNvPr id="48" name="Freeform 128"/>
              <p:cNvSpPr>
                <a:spLocks noEditPoints="1"/>
              </p:cNvSpPr>
              <p:nvPr/>
            </p:nvSpPr>
            <p:spPr bwMode="auto">
              <a:xfrm>
                <a:off x="1979613" y="1682751"/>
                <a:ext cx="192088" cy="193675"/>
              </a:xfrm>
              <a:custGeom>
                <a:avLst/>
                <a:gdLst>
                  <a:gd name="T0" fmla="*/ 197 w 247"/>
                  <a:gd name="T1" fmla="*/ 105 h 248"/>
                  <a:gd name="T2" fmla="*/ 178 w 247"/>
                  <a:gd name="T3" fmla="*/ 102 h 248"/>
                  <a:gd name="T4" fmla="*/ 137 w 247"/>
                  <a:gd name="T5" fmla="*/ 82 h 248"/>
                  <a:gd name="T6" fmla="*/ 110 w 247"/>
                  <a:gd name="T7" fmla="*/ 95 h 248"/>
                  <a:gd name="T8" fmla="*/ 120 w 247"/>
                  <a:gd name="T9" fmla="*/ 161 h 248"/>
                  <a:gd name="T10" fmla="*/ 163 w 247"/>
                  <a:gd name="T11" fmla="*/ 161 h 248"/>
                  <a:gd name="T12" fmla="*/ 185 w 247"/>
                  <a:gd name="T13" fmla="*/ 203 h 248"/>
                  <a:gd name="T14" fmla="*/ 53 w 247"/>
                  <a:gd name="T15" fmla="*/ 217 h 248"/>
                  <a:gd name="T16" fmla="*/ 18 w 247"/>
                  <a:gd name="T17" fmla="*/ 92 h 248"/>
                  <a:gd name="T18" fmla="*/ 26 w 247"/>
                  <a:gd name="T19" fmla="*/ 78 h 248"/>
                  <a:gd name="T20" fmla="*/ 28 w 247"/>
                  <a:gd name="T21" fmla="*/ 70 h 248"/>
                  <a:gd name="T22" fmla="*/ 115 w 247"/>
                  <a:gd name="T23" fmla="*/ 12 h 248"/>
                  <a:gd name="T24" fmla="*/ 185 w 247"/>
                  <a:gd name="T25" fmla="*/ 32 h 248"/>
                  <a:gd name="T26" fmla="*/ 222 w 247"/>
                  <a:gd name="T27" fmla="*/ 24 h 248"/>
                  <a:gd name="T28" fmla="*/ 197 w 247"/>
                  <a:gd name="T29" fmla="*/ 105 h 248"/>
                  <a:gd name="T30" fmla="*/ 211 w 247"/>
                  <a:gd name="T31" fmla="*/ 31 h 248"/>
                  <a:gd name="T32" fmla="*/ 172 w 247"/>
                  <a:gd name="T33" fmla="*/ 47 h 248"/>
                  <a:gd name="T34" fmla="*/ 157 w 247"/>
                  <a:gd name="T35" fmla="*/ 35 h 248"/>
                  <a:gd name="T36" fmla="*/ 24 w 247"/>
                  <a:gd name="T37" fmla="*/ 128 h 248"/>
                  <a:gd name="T38" fmla="*/ 80 w 247"/>
                  <a:gd name="T39" fmla="*/ 217 h 248"/>
                  <a:gd name="T40" fmla="*/ 163 w 247"/>
                  <a:gd name="T41" fmla="*/ 174 h 248"/>
                  <a:gd name="T42" fmla="*/ 127 w 247"/>
                  <a:gd name="T43" fmla="*/ 174 h 248"/>
                  <a:gd name="T44" fmla="*/ 104 w 247"/>
                  <a:gd name="T45" fmla="*/ 85 h 248"/>
                  <a:gd name="T46" fmla="*/ 166 w 247"/>
                  <a:gd name="T47" fmla="*/ 76 h 248"/>
                  <a:gd name="T48" fmla="*/ 196 w 247"/>
                  <a:gd name="T49" fmla="*/ 91 h 248"/>
                  <a:gd name="T50" fmla="*/ 211 w 247"/>
                  <a:gd name="T51" fmla="*/ 31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129"/>
              <p:cNvSpPr>
                <a:spLocks noEditPoints="1"/>
              </p:cNvSpPr>
              <p:nvPr/>
            </p:nvSpPr>
            <p:spPr bwMode="auto">
              <a:xfrm>
                <a:off x="1892301" y="1658938"/>
                <a:ext cx="44450" cy="42863"/>
              </a:xfrm>
              <a:custGeom>
                <a:avLst/>
                <a:gdLst>
                  <a:gd name="T0" fmla="*/ 55 w 57"/>
                  <a:gd name="T1" fmla="*/ 27 h 55"/>
                  <a:gd name="T2" fmla="*/ 28 w 57"/>
                  <a:gd name="T3" fmla="*/ 52 h 55"/>
                  <a:gd name="T4" fmla="*/ 24 w 57"/>
                  <a:gd name="T5" fmla="*/ 2 h 55"/>
                  <a:gd name="T6" fmla="*/ 55 w 57"/>
                  <a:gd name="T7" fmla="*/ 27 h 55"/>
                  <a:gd name="T8" fmla="*/ 23 w 57"/>
                  <a:gd name="T9" fmla="*/ 14 h 55"/>
                  <a:gd name="T10" fmla="*/ 45 w 57"/>
                  <a:gd name="T11" fmla="*/ 36 h 55"/>
                  <a:gd name="T12" fmla="*/ 23 w 57"/>
                  <a:gd name="T13" fmla="*/ 1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130"/>
              <p:cNvSpPr>
                <a:spLocks noEditPoints="1"/>
              </p:cNvSpPr>
              <p:nvPr/>
            </p:nvSpPr>
            <p:spPr bwMode="auto">
              <a:xfrm>
                <a:off x="1874838" y="1741488"/>
                <a:ext cx="53975" cy="53975"/>
              </a:xfrm>
              <a:custGeom>
                <a:avLst/>
                <a:gdLst>
                  <a:gd name="T0" fmla="*/ 64 w 71"/>
                  <a:gd name="T1" fmla="*/ 55 h 71"/>
                  <a:gd name="T2" fmla="*/ 13 w 71"/>
                  <a:gd name="T3" fmla="*/ 59 h 71"/>
                  <a:gd name="T4" fmla="*/ 15 w 71"/>
                  <a:gd name="T5" fmla="*/ 7 h 71"/>
                  <a:gd name="T6" fmla="*/ 52 w 71"/>
                  <a:gd name="T7" fmla="*/ 4 h 71"/>
                  <a:gd name="T8" fmla="*/ 64 w 71"/>
                  <a:gd name="T9" fmla="*/ 55 h 71"/>
                  <a:gd name="T10" fmla="*/ 30 w 71"/>
                  <a:gd name="T11" fmla="*/ 58 h 71"/>
                  <a:gd name="T12" fmla="*/ 39 w 71"/>
                  <a:gd name="T13" fmla="*/ 9 h 71"/>
                  <a:gd name="T14" fmla="*/ 30 w 71"/>
                  <a:gd name="T15" fmla="*/ 5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131"/>
              <p:cNvSpPr>
                <a:spLocks noEditPoints="1"/>
              </p:cNvSpPr>
              <p:nvPr/>
            </p:nvSpPr>
            <p:spPr bwMode="auto">
              <a:xfrm>
                <a:off x="1720851" y="1649413"/>
                <a:ext cx="53975" cy="66675"/>
              </a:xfrm>
              <a:custGeom>
                <a:avLst/>
                <a:gdLst>
                  <a:gd name="T0" fmla="*/ 20 w 68"/>
                  <a:gd name="T1" fmla="*/ 83 h 87"/>
                  <a:gd name="T2" fmla="*/ 0 w 68"/>
                  <a:gd name="T3" fmla="*/ 17 h 87"/>
                  <a:gd name="T4" fmla="*/ 10 w 68"/>
                  <a:gd name="T5" fmla="*/ 2 h 87"/>
                  <a:gd name="T6" fmla="*/ 42 w 68"/>
                  <a:gd name="T7" fmla="*/ 33 h 87"/>
                  <a:gd name="T8" fmla="*/ 57 w 68"/>
                  <a:gd name="T9" fmla="*/ 49 h 87"/>
                  <a:gd name="T10" fmla="*/ 20 w 68"/>
                  <a:gd name="T11" fmla="*/ 83 h 87"/>
                  <a:gd name="T12" fmla="*/ 48 w 68"/>
                  <a:gd name="T13" fmla="*/ 54 h 87"/>
                  <a:gd name="T14" fmla="*/ 13 w 68"/>
                  <a:gd name="T15" fmla="*/ 15 h 87"/>
                  <a:gd name="T16" fmla="*/ 23 w 68"/>
                  <a:gd name="T17" fmla="*/ 73 h 87"/>
                  <a:gd name="T18" fmla="*/ 48 w 68"/>
                  <a:gd name="T19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132"/>
              <p:cNvSpPr>
                <a:spLocks noEditPoints="1"/>
              </p:cNvSpPr>
              <p:nvPr/>
            </p:nvSpPr>
            <p:spPr bwMode="auto">
              <a:xfrm>
                <a:off x="1398588" y="1435101"/>
                <a:ext cx="936625" cy="588963"/>
              </a:xfrm>
              <a:custGeom>
                <a:avLst/>
                <a:gdLst>
                  <a:gd name="T0" fmla="*/ 466 w 1203"/>
                  <a:gd name="T1" fmla="*/ 54 h 756"/>
                  <a:gd name="T2" fmla="*/ 1107 w 1203"/>
                  <a:gd name="T3" fmla="*/ 233 h 756"/>
                  <a:gd name="T4" fmla="*/ 1056 w 1203"/>
                  <a:gd name="T5" fmla="*/ 745 h 756"/>
                  <a:gd name="T6" fmla="*/ 497 w 1203"/>
                  <a:gd name="T7" fmla="*/ 639 h 756"/>
                  <a:gd name="T8" fmla="*/ 47 w 1203"/>
                  <a:gd name="T9" fmla="*/ 508 h 756"/>
                  <a:gd name="T10" fmla="*/ 1163 w 1203"/>
                  <a:gd name="T11" fmla="*/ 427 h 756"/>
                  <a:gd name="T12" fmla="*/ 946 w 1203"/>
                  <a:gd name="T13" fmla="*/ 720 h 756"/>
                  <a:gd name="T14" fmla="*/ 462 w 1203"/>
                  <a:gd name="T15" fmla="*/ 600 h 756"/>
                  <a:gd name="T16" fmla="*/ 166 w 1203"/>
                  <a:gd name="T17" fmla="*/ 329 h 756"/>
                  <a:gd name="T18" fmla="*/ 208 w 1203"/>
                  <a:gd name="T19" fmla="*/ 120 h 756"/>
                  <a:gd name="T20" fmla="*/ 132 w 1203"/>
                  <a:gd name="T21" fmla="*/ 547 h 756"/>
                  <a:gd name="T22" fmla="*/ 920 w 1203"/>
                  <a:gd name="T23" fmla="*/ 724 h 756"/>
                  <a:gd name="T24" fmla="*/ 1171 w 1203"/>
                  <a:gd name="T25" fmla="*/ 353 h 756"/>
                  <a:gd name="T26" fmla="*/ 788 w 1203"/>
                  <a:gd name="T27" fmla="*/ 209 h 756"/>
                  <a:gd name="T28" fmla="*/ 331 w 1203"/>
                  <a:gd name="T29" fmla="*/ 92 h 756"/>
                  <a:gd name="T30" fmla="*/ 585 w 1203"/>
                  <a:gd name="T31" fmla="*/ 186 h 756"/>
                  <a:gd name="T32" fmla="*/ 234 w 1203"/>
                  <a:gd name="T33" fmla="*/ 187 h 756"/>
                  <a:gd name="T34" fmla="*/ 243 w 1203"/>
                  <a:gd name="T35" fmla="*/ 442 h 756"/>
                  <a:gd name="T36" fmla="*/ 626 w 1203"/>
                  <a:gd name="T37" fmla="*/ 563 h 756"/>
                  <a:gd name="T38" fmla="*/ 948 w 1203"/>
                  <a:gd name="T39" fmla="*/ 628 h 756"/>
                  <a:gd name="T40" fmla="*/ 1078 w 1203"/>
                  <a:gd name="T41" fmla="*/ 497 h 756"/>
                  <a:gd name="T42" fmla="*/ 496 w 1203"/>
                  <a:gd name="T43" fmla="*/ 511 h 756"/>
                  <a:gd name="T44" fmla="*/ 255 w 1203"/>
                  <a:gd name="T45" fmla="*/ 202 h 756"/>
                  <a:gd name="T46" fmla="*/ 1108 w 1203"/>
                  <a:gd name="T47" fmla="*/ 280 h 756"/>
                  <a:gd name="T48" fmla="*/ 974 w 1203"/>
                  <a:gd name="T49" fmla="*/ 202 h 756"/>
                  <a:gd name="T50" fmla="*/ 234 w 1203"/>
                  <a:gd name="T51" fmla="*/ 19 h 756"/>
                  <a:gd name="T52" fmla="*/ 255 w 1203"/>
                  <a:gd name="T53" fmla="*/ 46 h 756"/>
                  <a:gd name="T54" fmla="*/ 390 w 1203"/>
                  <a:gd name="T55" fmla="*/ 84 h 756"/>
                  <a:gd name="T56" fmla="*/ 541 w 1203"/>
                  <a:gd name="T57" fmla="*/ 128 h 756"/>
                  <a:gd name="T58" fmla="*/ 737 w 1203"/>
                  <a:gd name="T59" fmla="*/ 166 h 756"/>
                  <a:gd name="T60" fmla="*/ 885 w 1203"/>
                  <a:gd name="T61" fmla="*/ 207 h 756"/>
                  <a:gd name="T62" fmla="*/ 1030 w 1203"/>
                  <a:gd name="T63" fmla="*/ 258 h 756"/>
                  <a:gd name="T64" fmla="*/ 273 w 1203"/>
                  <a:gd name="T65" fmla="*/ 417 h 756"/>
                  <a:gd name="T66" fmla="*/ 598 w 1203"/>
                  <a:gd name="T67" fmla="*/ 523 h 756"/>
                  <a:gd name="T68" fmla="*/ 877 w 1203"/>
                  <a:gd name="T69" fmla="*/ 590 h 756"/>
                  <a:gd name="T70" fmla="*/ 1118 w 1203"/>
                  <a:gd name="T71" fmla="*/ 350 h 756"/>
                  <a:gd name="T72" fmla="*/ 678 w 1203"/>
                  <a:gd name="T73" fmla="*/ 217 h 756"/>
                  <a:gd name="T74" fmla="*/ 443 w 1203"/>
                  <a:gd name="T75" fmla="*/ 160 h 756"/>
                  <a:gd name="T76" fmla="*/ 1091 w 1203"/>
                  <a:gd name="T77" fmla="*/ 275 h 756"/>
                  <a:gd name="T78" fmla="*/ 563 w 1203"/>
                  <a:gd name="T79" fmla="*/ 558 h 756"/>
                  <a:gd name="T80" fmla="*/ 197 w 1203"/>
                  <a:gd name="T81" fmla="*/ 368 h 756"/>
                  <a:gd name="T82" fmla="*/ 120 w 1203"/>
                  <a:gd name="T83" fmla="*/ 493 h 756"/>
                  <a:gd name="T84" fmla="*/ 691 w 1203"/>
                  <a:gd name="T85" fmla="*/ 642 h 756"/>
                  <a:gd name="T86" fmla="*/ 1062 w 1203"/>
                  <a:gd name="T87" fmla="*/ 607 h 756"/>
                  <a:gd name="T88" fmla="*/ 1005 w 1203"/>
                  <a:gd name="T89" fmla="*/ 253 h 756"/>
                  <a:gd name="T90" fmla="*/ 841 w 1203"/>
                  <a:gd name="T91" fmla="*/ 212 h 756"/>
                  <a:gd name="T92" fmla="*/ 773 w 1203"/>
                  <a:gd name="T93" fmla="*/ 193 h 756"/>
                  <a:gd name="T94" fmla="*/ 737 w 1203"/>
                  <a:gd name="T95" fmla="*/ 177 h 756"/>
                  <a:gd name="T96" fmla="*/ 654 w 1203"/>
                  <a:gd name="T97" fmla="*/ 160 h 756"/>
                  <a:gd name="T98" fmla="*/ 577 w 1203"/>
                  <a:gd name="T99" fmla="*/ 136 h 756"/>
                  <a:gd name="T100" fmla="*/ 487 w 1203"/>
                  <a:gd name="T101" fmla="*/ 112 h 756"/>
                  <a:gd name="T102" fmla="*/ 430 w 1203"/>
                  <a:gd name="T103" fmla="*/ 104 h 756"/>
                  <a:gd name="T104" fmla="*/ 228 w 1203"/>
                  <a:gd name="T105" fmla="*/ 55 h 756"/>
                  <a:gd name="T106" fmla="*/ 182 w 1203"/>
                  <a:gd name="T107" fmla="*/ 92 h 756"/>
                  <a:gd name="T108" fmla="*/ 183 w 1203"/>
                  <a:gd name="T109" fmla="*/ 66 h 756"/>
                  <a:gd name="T110" fmla="*/ 147 w 1203"/>
                  <a:gd name="T111" fmla="*/ 74 h 756"/>
                  <a:gd name="T112" fmla="*/ 136 w 1203"/>
                  <a:gd name="T113" fmla="*/ 273 h 756"/>
                  <a:gd name="T114" fmla="*/ 141 w 1203"/>
                  <a:gd name="T115" fmla="*/ 229 h 756"/>
                  <a:gd name="T116" fmla="*/ 156 w 1203"/>
                  <a:gd name="T117" fmla="*/ 120 h 756"/>
                  <a:gd name="T118" fmla="*/ 44 w 1203"/>
                  <a:gd name="T119" fmla="*/ 323 h 756"/>
                  <a:gd name="T120" fmla="*/ 123 w 1203"/>
                  <a:gd name="T121" fmla="*/ 172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133"/>
              <p:cNvSpPr>
                <a:spLocks noEditPoints="1"/>
              </p:cNvSpPr>
              <p:nvPr/>
            </p:nvSpPr>
            <p:spPr bwMode="auto">
              <a:xfrm>
                <a:off x="1690688" y="1611313"/>
                <a:ext cx="293688" cy="220663"/>
              </a:xfrm>
              <a:custGeom>
                <a:avLst/>
                <a:gdLst>
                  <a:gd name="T0" fmla="*/ 232 w 377"/>
                  <a:gd name="T1" fmla="*/ 72 h 285"/>
                  <a:gd name="T2" fmla="*/ 223 w 377"/>
                  <a:gd name="T3" fmla="*/ 57 h 285"/>
                  <a:gd name="T4" fmla="*/ 224 w 377"/>
                  <a:gd name="T5" fmla="*/ 59 h 285"/>
                  <a:gd name="T6" fmla="*/ 249 w 377"/>
                  <a:gd name="T7" fmla="*/ 23 h 285"/>
                  <a:gd name="T8" fmla="*/ 264 w 377"/>
                  <a:gd name="T9" fmla="*/ 27 h 285"/>
                  <a:gd name="T10" fmla="*/ 317 w 377"/>
                  <a:gd name="T11" fmla="*/ 41 h 285"/>
                  <a:gd name="T12" fmla="*/ 334 w 377"/>
                  <a:gd name="T13" fmla="*/ 48 h 285"/>
                  <a:gd name="T14" fmla="*/ 362 w 377"/>
                  <a:gd name="T15" fmla="*/ 66 h 285"/>
                  <a:gd name="T16" fmla="*/ 377 w 377"/>
                  <a:gd name="T17" fmla="*/ 102 h 285"/>
                  <a:gd name="T18" fmla="*/ 331 w 377"/>
                  <a:gd name="T19" fmla="*/ 152 h 285"/>
                  <a:gd name="T20" fmla="*/ 332 w 377"/>
                  <a:gd name="T21" fmla="*/ 170 h 285"/>
                  <a:gd name="T22" fmla="*/ 356 w 377"/>
                  <a:gd name="T23" fmla="*/ 242 h 285"/>
                  <a:gd name="T24" fmla="*/ 304 w 377"/>
                  <a:gd name="T25" fmla="*/ 280 h 285"/>
                  <a:gd name="T26" fmla="*/ 208 w 377"/>
                  <a:gd name="T27" fmla="*/ 264 h 285"/>
                  <a:gd name="T28" fmla="*/ 163 w 377"/>
                  <a:gd name="T29" fmla="*/ 213 h 285"/>
                  <a:gd name="T30" fmla="*/ 185 w 377"/>
                  <a:gd name="T31" fmla="*/ 179 h 285"/>
                  <a:gd name="T32" fmla="*/ 126 w 377"/>
                  <a:gd name="T33" fmla="*/ 193 h 285"/>
                  <a:gd name="T34" fmla="*/ 124 w 377"/>
                  <a:gd name="T35" fmla="*/ 164 h 285"/>
                  <a:gd name="T36" fmla="*/ 117 w 377"/>
                  <a:gd name="T37" fmla="*/ 158 h 285"/>
                  <a:gd name="T38" fmla="*/ 76 w 377"/>
                  <a:gd name="T39" fmla="*/ 175 h 285"/>
                  <a:gd name="T40" fmla="*/ 82 w 377"/>
                  <a:gd name="T41" fmla="*/ 213 h 285"/>
                  <a:gd name="T42" fmla="*/ 24 w 377"/>
                  <a:gd name="T43" fmla="*/ 234 h 285"/>
                  <a:gd name="T44" fmla="*/ 4 w 377"/>
                  <a:gd name="T45" fmla="*/ 216 h 285"/>
                  <a:gd name="T46" fmla="*/ 14 w 377"/>
                  <a:gd name="T47" fmla="*/ 183 h 285"/>
                  <a:gd name="T48" fmla="*/ 12 w 377"/>
                  <a:gd name="T49" fmla="*/ 97 h 285"/>
                  <a:gd name="T50" fmla="*/ 2 w 377"/>
                  <a:gd name="T51" fmla="*/ 36 h 285"/>
                  <a:gd name="T52" fmla="*/ 55 w 377"/>
                  <a:gd name="T53" fmla="*/ 0 h 285"/>
                  <a:gd name="T54" fmla="*/ 85 w 377"/>
                  <a:gd name="T55" fmla="*/ 21 h 285"/>
                  <a:gd name="T56" fmla="*/ 129 w 377"/>
                  <a:gd name="T57" fmla="*/ 89 h 285"/>
                  <a:gd name="T58" fmla="*/ 195 w 377"/>
                  <a:gd name="T59" fmla="*/ 142 h 285"/>
                  <a:gd name="T60" fmla="*/ 197 w 377"/>
                  <a:gd name="T61" fmla="*/ 147 h 285"/>
                  <a:gd name="T62" fmla="*/ 199 w 377"/>
                  <a:gd name="T63" fmla="*/ 148 h 285"/>
                  <a:gd name="T64" fmla="*/ 210 w 377"/>
                  <a:gd name="T65" fmla="*/ 127 h 285"/>
                  <a:gd name="T66" fmla="*/ 232 w 377"/>
                  <a:gd name="T67" fmla="*/ 72 h 285"/>
                  <a:gd name="T68" fmla="*/ 356 w 377"/>
                  <a:gd name="T69" fmla="*/ 128 h 285"/>
                  <a:gd name="T70" fmla="*/ 344 w 377"/>
                  <a:gd name="T71" fmla="*/ 66 h 285"/>
                  <a:gd name="T72" fmla="*/ 250 w 377"/>
                  <a:gd name="T73" fmla="*/ 34 h 285"/>
                  <a:gd name="T74" fmla="*/ 237 w 377"/>
                  <a:gd name="T75" fmla="*/ 48 h 285"/>
                  <a:gd name="T76" fmla="*/ 243 w 377"/>
                  <a:gd name="T77" fmla="*/ 83 h 285"/>
                  <a:gd name="T78" fmla="*/ 197 w 377"/>
                  <a:gd name="T79" fmla="*/ 183 h 285"/>
                  <a:gd name="T80" fmla="*/ 177 w 377"/>
                  <a:gd name="T81" fmla="*/ 210 h 285"/>
                  <a:gd name="T82" fmla="*/ 222 w 377"/>
                  <a:gd name="T83" fmla="*/ 257 h 285"/>
                  <a:gd name="T84" fmla="*/ 345 w 377"/>
                  <a:gd name="T85" fmla="*/ 239 h 285"/>
                  <a:gd name="T86" fmla="*/ 314 w 377"/>
                  <a:gd name="T87" fmla="*/ 158 h 285"/>
                  <a:gd name="T88" fmla="*/ 356 w 377"/>
                  <a:gd name="T89" fmla="*/ 128 h 285"/>
                  <a:gd name="T90" fmla="*/ 109 w 377"/>
                  <a:gd name="T91" fmla="*/ 76 h 285"/>
                  <a:gd name="T92" fmla="*/ 78 w 377"/>
                  <a:gd name="T93" fmla="*/ 27 h 285"/>
                  <a:gd name="T94" fmla="*/ 57 w 377"/>
                  <a:gd name="T95" fmla="*/ 12 h 285"/>
                  <a:gd name="T96" fmla="*/ 35 w 377"/>
                  <a:gd name="T97" fmla="*/ 16 h 285"/>
                  <a:gd name="T98" fmla="*/ 15 w 377"/>
                  <a:gd name="T99" fmla="*/ 36 h 285"/>
                  <a:gd name="T100" fmla="*/ 17 w 377"/>
                  <a:gd name="T101" fmla="*/ 205 h 285"/>
                  <a:gd name="T102" fmla="*/ 17 w 377"/>
                  <a:gd name="T103" fmla="*/ 220 h 285"/>
                  <a:gd name="T104" fmla="*/ 78 w 377"/>
                  <a:gd name="T105" fmla="*/ 198 h 285"/>
                  <a:gd name="T106" fmla="*/ 123 w 377"/>
                  <a:gd name="T107" fmla="*/ 145 h 285"/>
                  <a:gd name="T108" fmla="*/ 132 w 377"/>
                  <a:gd name="T109" fmla="*/ 183 h 285"/>
                  <a:gd name="T110" fmla="*/ 168 w 377"/>
                  <a:gd name="T111" fmla="*/ 174 h 285"/>
                  <a:gd name="T112" fmla="*/ 192 w 377"/>
                  <a:gd name="T113" fmla="*/ 155 h 285"/>
                  <a:gd name="T114" fmla="*/ 109 w 377"/>
                  <a:gd name="T115" fmla="*/ 76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1" name="组合 40"/>
            <p:cNvGrpSpPr/>
            <p:nvPr userDrawn="1"/>
          </p:nvGrpSpPr>
          <p:grpSpPr>
            <a:xfrm>
              <a:off x="11387218" y="1174691"/>
              <a:ext cx="788988" cy="1672223"/>
              <a:chOff x="1330326" y="2057401"/>
              <a:chExt cx="465138" cy="985838"/>
            </a:xfrm>
            <a:grpFill/>
          </p:grpSpPr>
          <p:sp>
            <p:nvSpPr>
              <p:cNvPr id="42" name="Freeform 134"/>
              <p:cNvSpPr>
                <a:spLocks noEditPoints="1"/>
              </p:cNvSpPr>
              <p:nvPr/>
            </p:nvSpPr>
            <p:spPr bwMode="auto">
              <a:xfrm>
                <a:off x="1530351" y="2281238"/>
                <a:ext cx="109538" cy="115888"/>
              </a:xfrm>
              <a:custGeom>
                <a:avLst/>
                <a:gdLst>
                  <a:gd name="T0" fmla="*/ 122 w 141"/>
                  <a:gd name="T1" fmla="*/ 117 h 149"/>
                  <a:gd name="T2" fmla="*/ 28 w 141"/>
                  <a:gd name="T3" fmla="*/ 125 h 149"/>
                  <a:gd name="T4" fmla="*/ 9 w 141"/>
                  <a:gd name="T5" fmla="*/ 46 h 149"/>
                  <a:gd name="T6" fmla="*/ 100 w 141"/>
                  <a:gd name="T7" fmla="*/ 23 h 149"/>
                  <a:gd name="T8" fmla="*/ 122 w 141"/>
                  <a:gd name="T9" fmla="*/ 117 h 149"/>
                  <a:gd name="T10" fmla="*/ 69 w 141"/>
                  <a:gd name="T11" fmla="*/ 129 h 149"/>
                  <a:gd name="T12" fmla="*/ 115 w 141"/>
                  <a:gd name="T13" fmla="*/ 98 h 149"/>
                  <a:gd name="T14" fmla="*/ 96 w 141"/>
                  <a:gd name="T15" fmla="*/ 42 h 149"/>
                  <a:gd name="T16" fmla="*/ 49 w 141"/>
                  <a:gd name="T17" fmla="*/ 31 h 149"/>
                  <a:gd name="T18" fmla="*/ 69 w 141"/>
                  <a:gd name="T19" fmla="*/ 12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135"/>
              <p:cNvSpPr/>
              <p:nvPr/>
            </p:nvSpPr>
            <p:spPr bwMode="auto">
              <a:xfrm>
                <a:off x="1444626" y="2416176"/>
                <a:ext cx="25400" cy="15875"/>
              </a:xfrm>
              <a:custGeom>
                <a:avLst/>
                <a:gdLst>
                  <a:gd name="T0" fmla="*/ 10 w 32"/>
                  <a:gd name="T1" fmla="*/ 19 h 21"/>
                  <a:gd name="T2" fmla="*/ 0 w 32"/>
                  <a:gd name="T3" fmla="*/ 7 h 21"/>
                  <a:gd name="T4" fmla="*/ 10 w 32"/>
                  <a:gd name="T5" fmla="*/ 0 h 21"/>
                  <a:gd name="T6" fmla="*/ 30 w 32"/>
                  <a:gd name="T7" fmla="*/ 7 h 21"/>
                  <a:gd name="T8" fmla="*/ 31 w 32"/>
                  <a:gd name="T9" fmla="*/ 16 h 21"/>
                  <a:gd name="T10" fmla="*/ 26 w 32"/>
                  <a:gd name="T11" fmla="*/ 21 h 21"/>
                  <a:gd name="T12" fmla="*/ 10 w 32"/>
                  <a:gd name="T1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136"/>
              <p:cNvSpPr>
                <a:spLocks noEditPoints="1"/>
              </p:cNvSpPr>
              <p:nvPr/>
            </p:nvSpPr>
            <p:spPr bwMode="auto">
              <a:xfrm>
                <a:off x="1330326" y="2057401"/>
                <a:ext cx="465138" cy="985838"/>
              </a:xfrm>
              <a:custGeom>
                <a:avLst/>
                <a:gdLst>
                  <a:gd name="T0" fmla="*/ 7 w 599"/>
                  <a:gd name="T1" fmla="*/ 1095 h 1264"/>
                  <a:gd name="T2" fmla="*/ 59 w 599"/>
                  <a:gd name="T3" fmla="*/ 758 h 1264"/>
                  <a:gd name="T4" fmla="*/ 145 w 599"/>
                  <a:gd name="T5" fmla="*/ 439 h 1264"/>
                  <a:gd name="T6" fmla="*/ 284 w 599"/>
                  <a:gd name="T7" fmla="*/ 173 h 1264"/>
                  <a:gd name="T8" fmla="*/ 308 w 599"/>
                  <a:gd name="T9" fmla="*/ 1 h 1264"/>
                  <a:gd name="T10" fmla="*/ 335 w 599"/>
                  <a:gd name="T11" fmla="*/ 146 h 1264"/>
                  <a:gd name="T12" fmla="*/ 453 w 599"/>
                  <a:gd name="T13" fmla="*/ 337 h 1264"/>
                  <a:gd name="T14" fmla="*/ 549 w 599"/>
                  <a:gd name="T15" fmla="*/ 398 h 1264"/>
                  <a:gd name="T16" fmla="*/ 552 w 599"/>
                  <a:gd name="T17" fmla="*/ 721 h 1264"/>
                  <a:gd name="T18" fmla="*/ 594 w 599"/>
                  <a:gd name="T19" fmla="*/ 1076 h 1264"/>
                  <a:gd name="T20" fmla="*/ 552 w 599"/>
                  <a:gd name="T21" fmla="*/ 1083 h 1264"/>
                  <a:gd name="T22" fmla="*/ 389 w 599"/>
                  <a:gd name="T23" fmla="*/ 492 h 1264"/>
                  <a:gd name="T24" fmla="*/ 194 w 599"/>
                  <a:gd name="T25" fmla="*/ 675 h 1264"/>
                  <a:gd name="T26" fmla="*/ 181 w 599"/>
                  <a:gd name="T27" fmla="*/ 896 h 1264"/>
                  <a:gd name="T28" fmla="*/ 221 w 599"/>
                  <a:gd name="T29" fmla="*/ 966 h 1264"/>
                  <a:gd name="T30" fmla="*/ 159 w 599"/>
                  <a:gd name="T31" fmla="*/ 931 h 1264"/>
                  <a:gd name="T32" fmla="*/ 44 w 599"/>
                  <a:gd name="T33" fmla="*/ 1258 h 1264"/>
                  <a:gd name="T34" fmla="*/ 583 w 599"/>
                  <a:gd name="T35" fmla="*/ 1193 h 1264"/>
                  <a:gd name="T36" fmla="*/ 581 w 599"/>
                  <a:gd name="T37" fmla="*/ 1061 h 1264"/>
                  <a:gd name="T38" fmla="*/ 566 w 599"/>
                  <a:gd name="T39" fmla="*/ 871 h 1264"/>
                  <a:gd name="T40" fmla="*/ 396 w 599"/>
                  <a:gd name="T41" fmla="*/ 276 h 1264"/>
                  <a:gd name="T42" fmla="*/ 201 w 599"/>
                  <a:gd name="T43" fmla="*/ 357 h 1264"/>
                  <a:gd name="T44" fmla="*/ 375 w 599"/>
                  <a:gd name="T45" fmla="*/ 481 h 1264"/>
                  <a:gd name="T46" fmla="*/ 575 w 599"/>
                  <a:gd name="T47" fmla="*/ 977 h 1264"/>
                  <a:gd name="T48" fmla="*/ 459 w 599"/>
                  <a:gd name="T49" fmla="*/ 349 h 1264"/>
                  <a:gd name="T50" fmla="*/ 338 w 599"/>
                  <a:gd name="T51" fmla="*/ 40 h 1264"/>
                  <a:gd name="T52" fmla="*/ 324 w 599"/>
                  <a:gd name="T53" fmla="*/ 28 h 1264"/>
                  <a:gd name="T54" fmla="*/ 301 w 599"/>
                  <a:gd name="T55" fmla="*/ 187 h 1264"/>
                  <a:gd name="T56" fmla="*/ 327 w 599"/>
                  <a:gd name="T57" fmla="*/ 41 h 1264"/>
                  <a:gd name="T58" fmla="*/ 327 w 599"/>
                  <a:gd name="T59" fmla="*/ 41 h 1264"/>
                  <a:gd name="T60" fmla="*/ 303 w 599"/>
                  <a:gd name="T61" fmla="*/ 173 h 1264"/>
                  <a:gd name="T62" fmla="*/ 297 w 599"/>
                  <a:gd name="T63" fmla="*/ 134 h 1264"/>
                  <a:gd name="T64" fmla="*/ 223 w 599"/>
                  <a:gd name="T65" fmla="*/ 477 h 1264"/>
                  <a:gd name="T66" fmla="*/ 195 w 599"/>
                  <a:gd name="T67" fmla="*/ 410 h 1264"/>
                  <a:gd name="T68" fmla="*/ 275 w 599"/>
                  <a:gd name="T69" fmla="*/ 116 h 1264"/>
                  <a:gd name="T70" fmla="*/ 231 w 599"/>
                  <a:gd name="T71" fmla="*/ 893 h 1264"/>
                  <a:gd name="T72" fmla="*/ 191 w 599"/>
                  <a:gd name="T73" fmla="*/ 901 h 1264"/>
                  <a:gd name="T74" fmla="*/ 187 w 599"/>
                  <a:gd name="T75" fmla="*/ 912 h 1264"/>
                  <a:gd name="T76" fmla="*/ 187 w 599"/>
                  <a:gd name="T77" fmla="*/ 912 h 1264"/>
                  <a:gd name="T78" fmla="*/ 200 w 599"/>
                  <a:gd name="T79" fmla="*/ 863 h 1264"/>
                  <a:gd name="T80" fmla="*/ 216 w 599"/>
                  <a:gd name="T81" fmla="*/ 927 h 1264"/>
                  <a:gd name="T82" fmla="*/ 153 w 599"/>
                  <a:gd name="T83" fmla="*/ 717 h 1264"/>
                  <a:gd name="T84" fmla="*/ 185 w 599"/>
                  <a:gd name="T85" fmla="*/ 638 h 1264"/>
                  <a:gd name="T86" fmla="*/ 193 w 599"/>
                  <a:gd name="T87" fmla="*/ 497 h 1264"/>
                  <a:gd name="T88" fmla="*/ 187 w 599"/>
                  <a:gd name="T89" fmla="*/ 968 h 1264"/>
                  <a:gd name="T90" fmla="*/ 189 w 599"/>
                  <a:gd name="T91" fmla="*/ 485 h 1264"/>
                  <a:gd name="T92" fmla="*/ 159 w 599"/>
                  <a:gd name="T93" fmla="*/ 920 h 1264"/>
                  <a:gd name="T94" fmla="*/ 141 w 599"/>
                  <a:gd name="T95" fmla="*/ 726 h 1264"/>
                  <a:gd name="T96" fmla="*/ 91 w 599"/>
                  <a:gd name="T97" fmla="*/ 768 h 1264"/>
                  <a:gd name="T98" fmla="*/ 63 w 599"/>
                  <a:gd name="T99" fmla="*/ 777 h 1264"/>
                  <a:gd name="T100" fmla="*/ 143 w 599"/>
                  <a:gd name="T101" fmla="*/ 951 h 1264"/>
                  <a:gd name="T102" fmla="*/ 125 w 599"/>
                  <a:gd name="T103" fmla="*/ 530 h 1264"/>
                  <a:gd name="T104" fmla="*/ 68 w 599"/>
                  <a:gd name="T105" fmla="*/ 764 h 1264"/>
                  <a:gd name="T106" fmla="*/ 80 w 599"/>
                  <a:gd name="T107" fmla="*/ 1120 h 1264"/>
                  <a:gd name="T108" fmla="*/ 103 w 599"/>
                  <a:gd name="T109" fmla="*/ 1135 h 1264"/>
                  <a:gd name="T110" fmla="*/ 48 w 599"/>
                  <a:gd name="T111" fmla="*/ 1121 h 1264"/>
                  <a:gd name="T112" fmla="*/ 59 w 599"/>
                  <a:gd name="T113" fmla="*/ 1204 h 1264"/>
                  <a:gd name="T114" fmla="*/ 57 w 599"/>
                  <a:gd name="T115" fmla="*/ 1027 h 1264"/>
                  <a:gd name="T116" fmla="*/ 40 w 599"/>
                  <a:gd name="T117" fmla="*/ 1242 h 1264"/>
                  <a:gd name="T118" fmla="*/ 31 w 599"/>
                  <a:gd name="T119" fmla="*/ 1018 h 1264"/>
                  <a:gd name="T120" fmla="*/ 31 w 599"/>
                  <a:gd name="T121" fmla="*/ 1018 h 1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137"/>
              <p:cNvSpPr/>
              <p:nvPr/>
            </p:nvSpPr>
            <p:spPr bwMode="auto">
              <a:xfrm>
                <a:off x="1366838" y="2519363"/>
                <a:ext cx="4763" cy="7938"/>
              </a:xfrm>
              <a:custGeom>
                <a:avLst/>
                <a:gdLst>
                  <a:gd name="T0" fmla="*/ 6 w 6"/>
                  <a:gd name="T1" fmla="*/ 0 h 9"/>
                  <a:gd name="T2" fmla="*/ 6 w 6"/>
                  <a:gd name="T3" fmla="*/ 9 h 9"/>
                  <a:gd name="T4" fmla="*/ 6 w 6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138"/>
              <p:cNvSpPr/>
              <p:nvPr/>
            </p:nvSpPr>
            <p:spPr bwMode="auto">
              <a:xfrm>
                <a:off x="1358901" y="2535238"/>
                <a:ext cx="7938" cy="7938"/>
              </a:xfrm>
              <a:custGeom>
                <a:avLst/>
                <a:gdLst>
                  <a:gd name="T0" fmla="*/ 8 w 10"/>
                  <a:gd name="T1" fmla="*/ 7 h 10"/>
                  <a:gd name="T2" fmla="*/ 0 w 10"/>
                  <a:gd name="T3" fmla="*/ 7 h 10"/>
                  <a:gd name="T4" fmla="*/ 5 w 10"/>
                  <a:gd name="T5" fmla="*/ 0 h 10"/>
                  <a:gd name="T6" fmla="*/ 8 w 10"/>
                  <a:gd name="T7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139"/>
              <p:cNvSpPr>
                <a:spLocks noEditPoints="1"/>
              </p:cNvSpPr>
              <p:nvPr/>
            </p:nvSpPr>
            <p:spPr bwMode="auto">
              <a:xfrm>
                <a:off x="1549401" y="2320926"/>
                <a:ext cx="58738" cy="46038"/>
              </a:xfrm>
              <a:custGeom>
                <a:avLst/>
                <a:gdLst>
                  <a:gd name="T0" fmla="*/ 25 w 75"/>
                  <a:gd name="T1" fmla="*/ 0 h 60"/>
                  <a:gd name="T2" fmla="*/ 62 w 75"/>
                  <a:gd name="T3" fmla="*/ 18 h 60"/>
                  <a:gd name="T4" fmla="*/ 66 w 75"/>
                  <a:gd name="T5" fmla="*/ 16 h 60"/>
                  <a:gd name="T6" fmla="*/ 33 w 75"/>
                  <a:gd name="T7" fmla="*/ 57 h 60"/>
                  <a:gd name="T8" fmla="*/ 25 w 75"/>
                  <a:gd name="T9" fmla="*/ 0 h 60"/>
                  <a:gd name="T10" fmla="*/ 52 w 75"/>
                  <a:gd name="T11" fmla="*/ 41 h 60"/>
                  <a:gd name="T12" fmla="*/ 35 w 75"/>
                  <a:gd name="T13" fmla="*/ 12 h 60"/>
                  <a:gd name="T14" fmla="*/ 26 w 75"/>
                  <a:gd name="T15" fmla="*/ 35 h 60"/>
                  <a:gd name="T16" fmla="*/ 52 w 75"/>
                  <a:gd name="T17" fmla="*/ 4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2" name="圆角矩形 1"/>
          <p:cNvSpPr/>
          <p:nvPr userDrawn="1"/>
        </p:nvSpPr>
        <p:spPr>
          <a:xfrm>
            <a:off x="123461" y="351065"/>
            <a:ext cx="11953078" cy="6391473"/>
          </a:xfrm>
          <a:prstGeom prst="roundRect">
            <a:avLst>
              <a:gd name="adj" fmla="val 14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4" name="矩形 313" hidden="1"/>
          <p:cNvSpPr/>
          <p:nvPr userDrawn="1"/>
        </p:nvSpPr>
        <p:spPr>
          <a:xfrm>
            <a:off x="123461" y="346497"/>
            <a:ext cx="11953078" cy="63960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8" name="组合 317"/>
          <p:cNvGrpSpPr/>
          <p:nvPr userDrawn="1"/>
        </p:nvGrpSpPr>
        <p:grpSpPr>
          <a:xfrm>
            <a:off x="11307527" y="61087"/>
            <a:ext cx="750614" cy="212034"/>
            <a:chOff x="11194442" y="138245"/>
            <a:chExt cx="781115" cy="220650"/>
          </a:xfrm>
        </p:grpSpPr>
        <p:grpSp>
          <p:nvGrpSpPr>
            <p:cNvPr id="319" name="组合 318"/>
            <p:cNvGrpSpPr/>
            <p:nvPr userDrawn="1"/>
          </p:nvGrpSpPr>
          <p:grpSpPr>
            <a:xfrm>
              <a:off x="11194442" y="138245"/>
              <a:ext cx="115312" cy="220650"/>
              <a:chOff x="1720218" y="2436790"/>
              <a:chExt cx="1328564" cy="2542220"/>
            </a:xfrm>
          </p:grpSpPr>
          <p:sp>
            <p:nvSpPr>
              <p:cNvPr id="321" name="任意多边形 320"/>
              <p:cNvSpPr/>
              <p:nvPr/>
            </p:nvSpPr>
            <p:spPr>
              <a:xfrm flipH="1">
                <a:off x="1720218" y="3135503"/>
                <a:ext cx="1328564" cy="1843507"/>
              </a:xfrm>
              <a:custGeom>
                <a:avLst/>
                <a:gdLst>
                  <a:gd name="connsiteX0" fmla="*/ 1540683 w 2201932"/>
                  <a:gd name="connsiteY0" fmla="*/ 0 h 3055372"/>
                  <a:gd name="connsiteX1" fmla="*/ 1462917 w 2201932"/>
                  <a:gd name="connsiteY1" fmla="*/ 0 h 3055372"/>
                  <a:gd name="connsiteX2" fmla="*/ 739017 w 2201932"/>
                  <a:gd name="connsiteY2" fmla="*/ 0 h 3055372"/>
                  <a:gd name="connsiteX3" fmla="*/ 661251 w 2201932"/>
                  <a:gd name="connsiteY3" fmla="*/ 0 h 3055372"/>
                  <a:gd name="connsiteX4" fmla="*/ 673672 w 2201932"/>
                  <a:gd name="connsiteY4" fmla="*/ 18403 h 3055372"/>
                  <a:gd name="connsiteX5" fmla="*/ 608505 w 2201932"/>
                  <a:gd name="connsiteY5" fmla="*/ 735857 h 3055372"/>
                  <a:gd name="connsiteX6" fmla="*/ 394099 w 2201932"/>
                  <a:gd name="connsiteY6" fmla="*/ 1099057 h 3055372"/>
                  <a:gd name="connsiteX7" fmla="*/ 323727 w 2201932"/>
                  <a:gd name="connsiteY7" fmla="*/ 1173138 h 3055372"/>
                  <a:gd name="connsiteX8" fmla="*/ 323727 w 2201932"/>
                  <a:gd name="connsiteY8" fmla="*/ 1174865 h 3055372"/>
                  <a:gd name="connsiteX9" fmla="*/ 322465 w 2201932"/>
                  <a:gd name="connsiteY9" fmla="*/ 1175906 h 3055372"/>
                  <a:gd name="connsiteX10" fmla="*/ 0 w 2201932"/>
                  <a:gd name="connsiteY10" fmla="*/ 1954406 h 3055372"/>
                  <a:gd name="connsiteX11" fmla="*/ 1100966 w 2201932"/>
                  <a:gd name="connsiteY11" fmla="*/ 3055372 h 3055372"/>
                  <a:gd name="connsiteX12" fmla="*/ 2201932 w 2201932"/>
                  <a:gd name="connsiteY12" fmla="*/ 1954406 h 3055372"/>
                  <a:gd name="connsiteX13" fmla="*/ 1879467 w 2201932"/>
                  <a:gd name="connsiteY13" fmla="*/ 1175906 h 3055372"/>
                  <a:gd name="connsiteX14" fmla="*/ 1878207 w 2201932"/>
                  <a:gd name="connsiteY14" fmla="*/ 1174866 h 3055372"/>
                  <a:gd name="connsiteX15" fmla="*/ 1878207 w 2201932"/>
                  <a:gd name="connsiteY15" fmla="*/ 1173138 h 3055372"/>
                  <a:gd name="connsiteX16" fmla="*/ 1807835 w 2201932"/>
                  <a:gd name="connsiteY16" fmla="*/ 1099057 h 3055372"/>
                  <a:gd name="connsiteX17" fmla="*/ 1593429 w 2201932"/>
                  <a:gd name="connsiteY17" fmla="*/ 735857 h 3055372"/>
                  <a:gd name="connsiteX18" fmla="*/ 1528262 w 2201932"/>
                  <a:gd name="connsiteY18" fmla="*/ 18403 h 3055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22" name="任意多边形 321"/>
              <p:cNvSpPr/>
              <p:nvPr/>
            </p:nvSpPr>
            <p:spPr>
              <a:xfrm>
                <a:off x="1998487" y="2436790"/>
                <a:ext cx="770124" cy="1303556"/>
              </a:xfrm>
              <a:custGeom>
                <a:avLst/>
                <a:gdLst>
                  <a:gd name="connsiteX0" fmla="*/ 352571 w 883454"/>
                  <a:gd name="connsiteY0" fmla="*/ 0 h 2106319"/>
                  <a:gd name="connsiteX1" fmla="*/ 530882 w 883454"/>
                  <a:gd name="connsiteY1" fmla="*/ 0 h 2106319"/>
                  <a:gd name="connsiteX2" fmla="*/ 530882 w 883454"/>
                  <a:gd name="connsiteY2" fmla="*/ 685907 h 2106319"/>
                  <a:gd name="connsiteX3" fmla="*/ 605180 w 883454"/>
                  <a:gd name="connsiteY3" fmla="*/ 685907 h 2106319"/>
                  <a:gd name="connsiteX4" fmla="*/ 764580 w 883454"/>
                  <a:gd name="connsiteY4" fmla="*/ 845307 h 2106319"/>
                  <a:gd name="connsiteX5" fmla="*/ 764580 w 883454"/>
                  <a:gd name="connsiteY5" fmla="*/ 861100 h 2106319"/>
                  <a:gd name="connsiteX6" fmla="*/ 771250 w 883454"/>
                  <a:gd name="connsiteY6" fmla="*/ 862448 h 2106319"/>
                  <a:gd name="connsiteX7" fmla="*/ 883454 w 883454"/>
                  <a:gd name="connsiteY7" fmla="*/ 1031724 h 2106319"/>
                  <a:gd name="connsiteX8" fmla="*/ 883454 w 883454"/>
                  <a:gd name="connsiteY8" fmla="*/ 1040503 h 2106319"/>
                  <a:gd name="connsiteX9" fmla="*/ 883454 w 883454"/>
                  <a:gd name="connsiteY9" fmla="*/ 1134392 h 2106319"/>
                  <a:gd name="connsiteX10" fmla="*/ 883454 w 883454"/>
                  <a:gd name="connsiteY10" fmla="*/ 2106319 h 2106319"/>
                  <a:gd name="connsiteX11" fmla="*/ 0 w 883454"/>
                  <a:gd name="connsiteY11" fmla="*/ 2106319 h 2106319"/>
                  <a:gd name="connsiteX12" fmla="*/ 0 w 883454"/>
                  <a:gd name="connsiteY12" fmla="*/ 1134392 h 2106319"/>
                  <a:gd name="connsiteX13" fmla="*/ 0 w 883454"/>
                  <a:gd name="connsiteY13" fmla="*/ 1040503 h 2106319"/>
                  <a:gd name="connsiteX14" fmla="*/ 0 w 883454"/>
                  <a:gd name="connsiteY14" fmla="*/ 1031724 h 2106319"/>
                  <a:gd name="connsiteX15" fmla="*/ 112204 w 883454"/>
                  <a:gd name="connsiteY15" fmla="*/ 862448 h 2106319"/>
                  <a:gd name="connsiteX16" fmla="*/ 118875 w 883454"/>
                  <a:gd name="connsiteY16" fmla="*/ 861100 h 2106319"/>
                  <a:gd name="connsiteX17" fmla="*/ 118875 w 883454"/>
                  <a:gd name="connsiteY17" fmla="*/ 845307 h 2106319"/>
                  <a:gd name="connsiteX18" fmla="*/ 278275 w 883454"/>
                  <a:gd name="connsiteY18" fmla="*/ 685907 h 2106319"/>
                  <a:gd name="connsiteX19" fmla="*/ 352571 w 883454"/>
                  <a:gd name="connsiteY19" fmla="*/ 685907 h 2106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20" name="任意多边形 319"/>
            <p:cNvSpPr/>
            <p:nvPr userDrawn="1"/>
          </p:nvSpPr>
          <p:spPr>
            <a:xfrm>
              <a:off x="11417978" y="163498"/>
              <a:ext cx="557579" cy="180482"/>
            </a:xfrm>
            <a:custGeom>
              <a:avLst/>
              <a:gdLst/>
              <a:ahLst/>
              <a:cxnLst/>
              <a:rect l="l" t="t" r="r" b="b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324" name="矩形 323"/>
          <p:cNvSpPr/>
          <p:nvPr userDrawn="1"/>
        </p:nvSpPr>
        <p:spPr>
          <a:xfrm>
            <a:off x="444595" y="14819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拓展延伸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6096" y="-7834"/>
            <a:ext cx="601503" cy="3798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封面">
    <p:bg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/>
        </p:nvGrpSpPr>
        <p:grpSpPr>
          <a:xfrm>
            <a:off x="-98531" y="134080"/>
            <a:ext cx="12274737" cy="7123360"/>
            <a:chOff x="-98531" y="134080"/>
            <a:chExt cx="12274737" cy="7123360"/>
          </a:xfrm>
          <a:solidFill>
            <a:srgbClr val="82A337"/>
          </a:solidFill>
        </p:grpSpPr>
        <p:grpSp>
          <p:nvGrpSpPr>
            <p:cNvPr id="9" name="组合 8"/>
            <p:cNvGrpSpPr/>
            <p:nvPr userDrawn="1"/>
          </p:nvGrpSpPr>
          <p:grpSpPr>
            <a:xfrm>
              <a:off x="123461" y="1846161"/>
              <a:ext cx="1615112" cy="2373186"/>
              <a:chOff x="5356225" y="2438400"/>
              <a:chExt cx="1295400" cy="1903413"/>
            </a:xfrm>
            <a:grpFill/>
          </p:grpSpPr>
          <p:sp>
            <p:nvSpPr>
              <p:cNvPr id="311" name="Freeform 17"/>
              <p:cNvSpPr/>
              <p:nvPr/>
            </p:nvSpPr>
            <p:spPr bwMode="auto">
              <a:xfrm>
                <a:off x="5502275" y="2482850"/>
                <a:ext cx="36513" cy="26988"/>
              </a:xfrm>
              <a:custGeom>
                <a:avLst/>
                <a:gdLst>
                  <a:gd name="T0" fmla="*/ 56 w 56"/>
                  <a:gd name="T1" fmla="*/ 4 h 41"/>
                  <a:gd name="T2" fmla="*/ 0 w 56"/>
                  <a:gd name="T3" fmla="*/ 41 h 41"/>
                  <a:gd name="T4" fmla="*/ 56 w 56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12" name="Freeform 18"/>
              <p:cNvSpPr>
                <a:spLocks noEditPoints="1"/>
              </p:cNvSpPr>
              <p:nvPr/>
            </p:nvSpPr>
            <p:spPr bwMode="auto">
              <a:xfrm>
                <a:off x="5356225" y="2438400"/>
                <a:ext cx="1295400" cy="1903413"/>
              </a:xfrm>
              <a:custGeom>
                <a:avLst/>
                <a:gdLst>
                  <a:gd name="T0" fmla="*/ 1512 w 2006"/>
                  <a:gd name="T1" fmla="*/ 1347 h 2944"/>
                  <a:gd name="T2" fmla="*/ 1016 w 2006"/>
                  <a:gd name="T3" fmla="*/ 1087 h 2944"/>
                  <a:gd name="T4" fmla="*/ 1615 w 2006"/>
                  <a:gd name="T5" fmla="*/ 2506 h 2944"/>
                  <a:gd name="T6" fmla="*/ 1411 w 2006"/>
                  <a:gd name="T7" fmla="*/ 2678 h 2944"/>
                  <a:gd name="T8" fmla="*/ 738 w 2006"/>
                  <a:gd name="T9" fmla="*/ 2315 h 2944"/>
                  <a:gd name="T10" fmla="*/ 258 w 2006"/>
                  <a:gd name="T11" fmla="*/ 2559 h 2944"/>
                  <a:gd name="T12" fmla="*/ 79 w 2006"/>
                  <a:gd name="T13" fmla="*/ 2650 h 2944"/>
                  <a:gd name="T14" fmla="*/ 284 w 2006"/>
                  <a:gd name="T15" fmla="*/ 2063 h 2944"/>
                  <a:gd name="T16" fmla="*/ 744 w 2006"/>
                  <a:gd name="T17" fmla="*/ 1153 h 2944"/>
                  <a:gd name="T18" fmla="*/ 792 w 2006"/>
                  <a:gd name="T19" fmla="*/ 720 h 2944"/>
                  <a:gd name="T20" fmla="*/ 946 w 2006"/>
                  <a:gd name="T21" fmla="*/ 520 h 2944"/>
                  <a:gd name="T22" fmla="*/ 1258 w 2006"/>
                  <a:gd name="T23" fmla="*/ 857 h 2944"/>
                  <a:gd name="T24" fmla="*/ 1877 w 2006"/>
                  <a:gd name="T25" fmla="*/ 1115 h 2944"/>
                  <a:gd name="T26" fmla="*/ 1875 w 2006"/>
                  <a:gd name="T27" fmla="*/ 1218 h 2944"/>
                  <a:gd name="T28" fmla="*/ 970 w 2006"/>
                  <a:gd name="T29" fmla="*/ 518 h 2944"/>
                  <a:gd name="T30" fmla="*/ 339 w 2006"/>
                  <a:gd name="T31" fmla="*/ 316 h 2944"/>
                  <a:gd name="T32" fmla="*/ 643 w 2006"/>
                  <a:gd name="T33" fmla="*/ 302 h 2944"/>
                  <a:gd name="T34" fmla="*/ 895 w 2006"/>
                  <a:gd name="T35" fmla="*/ 792 h 2944"/>
                  <a:gd name="T36" fmla="*/ 952 w 2006"/>
                  <a:gd name="T37" fmla="*/ 726 h 2944"/>
                  <a:gd name="T38" fmla="*/ 807 w 2006"/>
                  <a:gd name="T39" fmla="*/ 819 h 2944"/>
                  <a:gd name="T40" fmla="*/ 853 w 2006"/>
                  <a:gd name="T41" fmla="*/ 786 h 2944"/>
                  <a:gd name="T42" fmla="*/ 938 w 2006"/>
                  <a:gd name="T43" fmla="*/ 946 h 2944"/>
                  <a:gd name="T44" fmla="*/ 1051 w 2006"/>
                  <a:gd name="T45" fmla="*/ 1270 h 2944"/>
                  <a:gd name="T46" fmla="*/ 1248 w 2006"/>
                  <a:gd name="T47" fmla="*/ 877 h 2944"/>
                  <a:gd name="T48" fmla="*/ 923 w 2006"/>
                  <a:gd name="T49" fmla="*/ 962 h 2944"/>
                  <a:gd name="T50" fmla="*/ 1750 w 2006"/>
                  <a:gd name="T51" fmla="*/ 1012 h 2944"/>
                  <a:gd name="T52" fmla="*/ 1333 w 2006"/>
                  <a:gd name="T53" fmla="*/ 1210 h 2944"/>
                  <a:gd name="T54" fmla="*/ 683 w 2006"/>
                  <a:gd name="T55" fmla="*/ 1083 h 2944"/>
                  <a:gd name="T56" fmla="*/ 756 w 2006"/>
                  <a:gd name="T57" fmla="*/ 1079 h 2944"/>
                  <a:gd name="T58" fmla="*/ 1319 w 2006"/>
                  <a:gd name="T59" fmla="*/ 1430 h 2944"/>
                  <a:gd name="T60" fmla="*/ 690 w 2006"/>
                  <a:gd name="T61" fmla="*/ 1125 h 2944"/>
                  <a:gd name="T62" fmla="*/ 1887 w 2006"/>
                  <a:gd name="T63" fmla="*/ 1238 h 2944"/>
                  <a:gd name="T64" fmla="*/ 905 w 2006"/>
                  <a:gd name="T65" fmla="*/ 1242 h 2944"/>
                  <a:gd name="T66" fmla="*/ 833 w 2006"/>
                  <a:gd name="T67" fmla="*/ 1256 h 2944"/>
                  <a:gd name="T68" fmla="*/ 835 w 2006"/>
                  <a:gd name="T69" fmla="*/ 1258 h 2944"/>
                  <a:gd name="T70" fmla="*/ 756 w 2006"/>
                  <a:gd name="T71" fmla="*/ 1534 h 2944"/>
                  <a:gd name="T72" fmla="*/ 1180 w 2006"/>
                  <a:gd name="T73" fmla="*/ 2186 h 2944"/>
                  <a:gd name="T74" fmla="*/ 208 w 2006"/>
                  <a:gd name="T75" fmla="*/ 2347 h 2944"/>
                  <a:gd name="T76" fmla="*/ 490 w 2006"/>
                  <a:gd name="T77" fmla="*/ 1716 h 2944"/>
                  <a:gd name="T78" fmla="*/ 228 w 2006"/>
                  <a:gd name="T79" fmla="*/ 2539 h 2944"/>
                  <a:gd name="T80" fmla="*/ 1034 w 2006"/>
                  <a:gd name="T81" fmla="*/ 1540 h 2944"/>
                  <a:gd name="T82" fmla="*/ 1145 w 2006"/>
                  <a:gd name="T83" fmla="*/ 1710 h 2944"/>
                  <a:gd name="T84" fmla="*/ 1452 w 2006"/>
                  <a:gd name="T85" fmla="*/ 2519 h 2944"/>
                  <a:gd name="T86" fmla="*/ 1615 w 2006"/>
                  <a:gd name="T87" fmla="*/ 1343 h 2944"/>
                  <a:gd name="T88" fmla="*/ 1643 w 2006"/>
                  <a:gd name="T89" fmla="*/ 1403 h 2944"/>
                  <a:gd name="T90" fmla="*/ 1752 w 2006"/>
                  <a:gd name="T91" fmla="*/ 1476 h 2944"/>
                  <a:gd name="T92" fmla="*/ 1829 w 2006"/>
                  <a:gd name="T93" fmla="*/ 1514 h 2944"/>
                  <a:gd name="T94" fmla="*/ 1853 w 2006"/>
                  <a:gd name="T95" fmla="*/ 1472 h 2944"/>
                  <a:gd name="T96" fmla="*/ 690 w 2006"/>
                  <a:gd name="T97" fmla="*/ 2182 h 2944"/>
                  <a:gd name="T98" fmla="*/ 962 w 2006"/>
                  <a:gd name="T99" fmla="*/ 2180 h 2944"/>
                  <a:gd name="T100" fmla="*/ 611 w 2006"/>
                  <a:gd name="T101" fmla="*/ 2222 h 2944"/>
                  <a:gd name="T102" fmla="*/ 841 w 2006"/>
                  <a:gd name="T103" fmla="*/ 2256 h 2944"/>
                  <a:gd name="T104" fmla="*/ 714 w 2006"/>
                  <a:gd name="T105" fmla="*/ 2295 h 2944"/>
                  <a:gd name="T106" fmla="*/ 40 w 2006"/>
                  <a:gd name="T107" fmla="*/ 2516 h 2944"/>
                  <a:gd name="T108" fmla="*/ 1518 w 2006"/>
                  <a:gd name="T109" fmla="*/ 2521 h 2944"/>
                  <a:gd name="T110" fmla="*/ 234 w 2006"/>
                  <a:gd name="T111" fmla="*/ 2561 h 2944"/>
                  <a:gd name="T112" fmla="*/ 89 w 2006"/>
                  <a:gd name="T113" fmla="*/ 2575 h 2944"/>
                  <a:gd name="T114" fmla="*/ 1450 w 2006"/>
                  <a:gd name="T115" fmla="*/ 2684 h 2944"/>
                  <a:gd name="T116" fmla="*/ 1539 w 2006"/>
                  <a:gd name="T117" fmla="*/ 2865 h 29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13" name="Freeform 19"/>
              <p:cNvSpPr>
                <a:spLocks noEditPoints="1"/>
              </p:cNvSpPr>
              <p:nvPr/>
            </p:nvSpPr>
            <p:spPr bwMode="auto">
              <a:xfrm>
                <a:off x="5805488" y="2727325"/>
                <a:ext cx="119063" cy="109538"/>
              </a:xfrm>
              <a:custGeom>
                <a:avLst/>
                <a:gdLst>
                  <a:gd name="T0" fmla="*/ 43 w 183"/>
                  <a:gd name="T1" fmla="*/ 9 h 168"/>
                  <a:gd name="T2" fmla="*/ 53 w 183"/>
                  <a:gd name="T3" fmla="*/ 27 h 168"/>
                  <a:gd name="T4" fmla="*/ 122 w 183"/>
                  <a:gd name="T5" fmla="*/ 81 h 168"/>
                  <a:gd name="T6" fmla="*/ 150 w 183"/>
                  <a:gd name="T7" fmla="*/ 99 h 168"/>
                  <a:gd name="T8" fmla="*/ 154 w 183"/>
                  <a:gd name="T9" fmla="*/ 109 h 168"/>
                  <a:gd name="T10" fmla="*/ 182 w 183"/>
                  <a:gd name="T11" fmla="*/ 134 h 168"/>
                  <a:gd name="T12" fmla="*/ 162 w 183"/>
                  <a:gd name="T13" fmla="*/ 164 h 168"/>
                  <a:gd name="T14" fmla="*/ 112 w 183"/>
                  <a:gd name="T15" fmla="*/ 132 h 168"/>
                  <a:gd name="T16" fmla="*/ 53 w 183"/>
                  <a:gd name="T17" fmla="*/ 89 h 168"/>
                  <a:gd name="T18" fmla="*/ 1 w 183"/>
                  <a:gd name="T19" fmla="*/ 37 h 168"/>
                  <a:gd name="T20" fmla="*/ 43 w 183"/>
                  <a:gd name="T21" fmla="*/ 9 h 168"/>
                  <a:gd name="T22" fmla="*/ 118 w 183"/>
                  <a:gd name="T23" fmla="*/ 101 h 168"/>
                  <a:gd name="T24" fmla="*/ 33 w 183"/>
                  <a:gd name="T25" fmla="*/ 31 h 168"/>
                  <a:gd name="T26" fmla="*/ 21 w 183"/>
                  <a:gd name="T27" fmla="*/ 33 h 168"/>
                  <a:gd name="T28" fmla="*/ 19 w 183"/>
                  <a:gd name="T29" fmla="*/ 39 h 168"/>
                  <a:gd name="T30" fmla="*/ 156 w 183"/>
                  <a:gd name="T31" fmla="*/ 142 h 168"/>
                  <a:gd name="T32" fmla="*/ 118 w 183"/>
                  <a:gd name="T33" fmla="*/ 101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0" name="组合 9"/>
            <p:cNvGrpSpPr/>
            <p:nvPr userDrawn="1"/>
          </p:nvGrpSpPr>
          <p:grpSpPr>
            <a:xfrm>
              <a:off x="2864552" y="181354"/>
              <a:ext cx="703263" cy="1443038"/>
              <a:chOff x="4751388" y="812800"/>
              <a:chExt cx="703263" cy="1443038"/>
            </a:xfrm>
            <a:grpFill/>
          </p:grpSpPr>
          <p:sp>
            <p:nvSpPr>
              <p:cNvPr id="306" name="Freeform 20"/>
              <p:cNvSpPr>
                <a:spLocks noEditPoints="1"/>
              </p:cNvSpPr>
              <p:nvPr/>
            </p:nvSpPr>
            <p:spPr bwMode="auto">
              <a:xfrm>
                <a:off x="4865688" y="871538"/>
                <a:ext cx="55563" cy="49213"/>
              </a:xfrm>
              <a:custGeom>
                <a:avLst/>
                <a:gdLst>
                  <a:gd name="T0" fmla="*/ 17 w 87"/>
                  <a:gd name="T1" fmla="*/ 13 h 76"/>
                  <a:gd name="T2" fmla="*/ 38 w 87"/>
                  <a:gd name="T3" fmla="*/ 9 h 76"/>
                  <a:gd name="T4" fmla="*/ 42 w 87"/>
                  <a:gd name="T5" fmla="*/ 3 h 76"/>
                  <a:gd name="T6" fmla="*/ 56 w 87"/>
                  <a:gd name="T7" fmla="*/ 67 h 76"/>
                  <a:gd name="T8" fmla="*/ 17 w 87"/>
                  <a:gd name="T9" fmla="*/ 13 h 76"/>
                  <a:gd name="T10" fmla="*/ 26 w 87"/>
                  <a:gd name="T11" fmla="*/ 21 h 76"/>
                  <a:gd name="T12" fmla="*/ 38 w 87"/>
                  <a:gd name="T13" fmla="*/ 52 h 76"/>
                  <a:gd name="T14" fmla="*/ 56 w 87"/>
                  <a:gd name="T15" fmla="*/ 48 h 76"/>
                  <a:gd name="T16" fmla="*/ 26 w 87"/>
                  <a:gd name="T17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7" name="Freeform 21"/>
              <p:cNvSpPr>
                <a:spLocks noEditPoints="1"/>
              </p:cNvSpPr>
              <p:nvPr/>
            </p:nvSpPr>
            <p:spPr bwMode="auto">
              <a:xfrm>
                <a:off x="4962525" y="1177925"/>
                <a:ext cx="131763" cy="252413"/>
              </a:xfrm>
              <a:custGeom>
                <a:avLst/>
                <a:gdLst>
                  <a:gd name="T0" fmla="*/ 126 w 203"/>
                  <a:gd name="T1" fmla="*/ 22 h 391"/>
                  <a:gd name="T2" fmla="*/ 203 w 203"/>
                  <a:gd name="T3" fmla="*/ 273 h 391"/>
                  <a:gd name="T4" fmla="*/ 192 w 203"/>
                  <a:gd name="T5" fmla="*/ 321 h 391"/>
                  <a:gd name="T6" fmla="*/ 170 w 203"/>
                  <a:gd name="T7" fmla="*/ 342 h 391"/>
                  <a:gd name="T8" fmla="*/ 93 w 203"/>
                  <a:gd name="T9" fmla="*/ 381 h 391"/>
                  <a:gd name="T10" fmla="*/ 68 w 203"/>
                  <a:gd name="T11" fmla="*/ 362 h 391"/>
                  <a:gd name="T12" fmla="*/ 52 w 203"/>
                  <a:gd name="T13" fmla="*/ 321 h 391"/>
                  <a:gd name="T14" fmla="*/ 15 w 203"/>
                  <a:gd name="T15" fmla="*/ 181 h 391"/>
                  <a:gd name="T16" fmla="*/ 13 w 203"/>
                  <a:gd name="T17" fmla="*/ 57 h 391"/>
                  <a:gd name="T18" fmla="*/ 126 w 203"/>
                  <a:gd name="T19" fmla="*/ 22 h 391"/>
                  <a:gd name="T20" fmla="*/ 66 w 203"/>
                  <a:gd name="T21" fmla="*/ 36 h 391"/>
                  <a:gd name="T22" fmla="*/ 64 w 203"/>
                  <a:gd name="T23" fmla="*/ 46 h 391"/>
                  <a:gd name="T24" fmla="*/ 31 w 203"/>
                  <a:gd name="T25" fmla="*/ 65 h 391"/>
                  <a:gd name="T26" fmla="*/ 23 w 203"/>
                  <a:gd name="T27" fmla="*/ 119 h 391"/>
                  <a:gd name="T28" fmla="*/ 58 w 203"/>
                  <a:gd name="T29" fmla="*/ 251 h 391"/>
                  <a:gd name="T30" fmla="*/ 48 w 203"/>
                  <a:gd name="T31" fmla="*/ 139 h 391"/>
                  <a:gd name="T32" fmla="*/ 56 w 203"/>
                  <a:gd name="T33" fmla="*/ 80 h 391"/>
                  <a:gd name="T34" fmla="*/ 85 w 203"/>
                  <a:gd name="T35" fmla="*/ 112 h 391"/>
                  <a:gd name="T36" fmla="*/ 155 w 203"/>
                  <a:gd name="T37" fmla="*/ 224 h 391"/>
                  <a:gd name="T38" fmla="*/ 178 w 203"/>
                  <a:gd name="T39" fmla="*/ 284 h 391"/>
                  <a:gd name="T40" fmla="*/ 178 w 203"/>
                  <a:gd name="T41" fmla="*/ 205 h 391"/>
                  <a:gd name="T42" fmla="*/ 159 w 203"/>
                  <a:gd name="T43" fmla="*/ 203 h 391"/>
                  <a:gd name="T44" fmla="*/ 172 w 203"/>
                  <a:gd name="T45" fmla="*/ 189 h 391"/>
                  <a:gd name="T46" fmla="*/ 165 w 203"/>
                  <a:gd name="T47" fmla="*/ 162 h 391"/>
                  <a:gd name="T48" fmla="*/ 143 w 203"/>
                  <a:gd name="T49" fmla="*/ 160 h 391"/>
                  <a:gd name="T50" fmla="*/ 159 w 203"/>
                  <a:gd name="T51" fmla="*/ 144 h 391"/>
                  <a:gd name="T52" fmla="*/ 149 w 203"/>
                  <a:gd name="T53" fmla="*/ 125 h 391"/>
                  <a:gd name="T54" fmla="*/ 130 w 203"/>
                  <a:gd name="T55" fmla="*/ 127 h 391"/>
                  <a:gd name="T56" fmla="*/ 136 w 203"/>
                  <a:gd name="T57" fmla="*/ 92 h 391"/>
                  <a:gd name="T58" fmla="*/ 104 w 203"/>
                  <a:gd name="T59" fmla="*/ 100 h 391"/>
                  <a:gd name="T60" fmla="*/ 132 w 203"/>
                  <a:gd name="T61" fmla="*/ 79 h 391"/>
                  <a:gd name="T62" fmla="*/ 122 w 203"/>
                  <a:gd name="T63" fmla="*/ 53 h 391"/>
                  <a:gd name="T64" fmla="*/ 77 w 203"/>
                  <a:gd name="T65" fmla="*/ 61 h 391"/>
                  <a:gd name="T66" fmla="*/ 112 w 203"/>
                  <a:gd name="T67" fmla="*/ 42 h 391"/>
                  <a:gd name="T68" fmla="*/ 66 w 203"/>
                  <a:gd name="T69" fmla="*/ 36 h 391"/>
                  <a:gd name="T70" fmla="*/ 64 w 203"/>
                  <a:gd name="T71" fmla="*/ 137 h 391"/>
                  <a:gd name="T72" fmla="*/ 77 w 203"/>
                  <a:gd name="T73" fmla="*/ 133 h 391"/>
                  <a:gd name="T74" fmla="*/ 62 w 203"/>
                  <a:gd name="T75" fmla="*/ 106 h 391"/>
                  <a:gd name="T76" fmla="*/ 64 w 203"/>
                  <a:gd name="T77" fmla="*/ 137 h 391"/>
                  <a:gd name="T78" fmla="*/ 62 w 203"/>
                  <a:gd name="T79" fmla="*/ 150 h 391"/>
                  <a:gd name="T80" fmla="*/ 87 w 203"/>
                  <a:gd name="T81" fmla="*/ 265 h 391"/>
                  <a:gd name="T82" fmla="*/ 97 w 203"/>
                  <a:gd name="T83" fmla="*/ 242 h 391"/>
                  <a:gd name="T84" fmla="*/ 108 w 203"/>
                  <a:gd name="T85" fmla="*/ 240 h 391"/>
                  <a:gd name="T86" fmla="*/ 134 w 203"/>
                  <a:gd name="T87" fmla="*/ 273 h 391"/>
                  <a:gd name="T88" fmla="*/ 85 w 203"/>
                  <a:gd name="T89" fmla="*/ 139 h 391"/>
                  <a:gd name="T90" fmla="*/ 62 w 203"/>
                  <a:gd name="T91" fmla="*/ 150 h 391"/>
                  <a:gd name="T92" fmla="*/ 83 w 203"/>
                  <a:gd name="T93" fmla="*/ 276 h 391"/>
                  <a:gd name="T94" fmla="*/ 114 w 203"/>
                  <a:gd name="T95" fmla="*/ 362 h 391"/>
                  <a:gd name="T96" fmla="*/ 176 w 203"/>
                  <a:gd name="T97" fmla="*/ 309 h 391"/>
                  <a:gd name="T98" fmla="*/ 147 w 203"/>
                  <a:gd name="T99" fmla="*/ 259 h 391"/>
                  <a:gd name="T100" fmla="*/ 132 w 203"/>
                  <a:gd name="T101" fmla="*/ 286 h 391"/>
                  <a:gd name="T102" fmla="*/ 104 w 203"/>
                  <a:gd name="T103" fmla="*/ 255 h 391"/>
                  <a:gd name="T104" fmla="*/ 83 w 203"/>
                  <a:gd name="T105" fmla="*/ 276 h 391"/>
                  <a:gd name="T106" fmla="*/ 70 w 203"/>
                  <a:gd name="T107" fmla="*/ 325 h 391"/>
                  <a:gd name="T108" fmla="*/ 101 w 203"/>
                  <a:gd name="T109" fmla="*/ 360 h 391"/>
                  <a:gd name="T110" fmla="*/ 68 w 203"/>
                  <a:gd name="T111" fmla="*/ 273 h 391"/>
                  <a:gd name="T112" fmla="*/ 50 w 203"/>
                  <a:gd name="T113" fmla="*/ 267 h 391"/>
                  <a:gd name="T114" fmla="*/ 70 w 203"/>
                  <a:gd name="T115" fmla="*/ 325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8" name="Freeform 22"/>
              <p:cNvSpPr>
                <a:spLocks noEditPoints="1"/>
              </p:cNvSpPr>
              <p:nvPr/>
            </p:nvSpPr>
            <p:spPr bwMode="auto">
              <a:xfrm>
                <a:off x="4799013" y="1243013"/>
                <a:ext cx="133350" cy="220663"/>
              </a:xfrm>
              <a:custGeom>
                <a:avLst/>
                <a:gdLst>
                  <a:gd name="T0" fmla="*/ 97 w 207"/>
                  <a:gd name="T1" fmla="*/ 5 h 341"/>
                  <a:gd name="T2" fmla="*/ 147 w 207"/>
                  <a:gd name="T3" fmla="*/ 59 h 341"/>
                  <a:gd name="T4" fmla="*/ 170 w 207"/>
                  <a:gd name="T5" fmla="*/ 100 h 341"/>
                  <a:gd name="T6" fmla="*/ 170 w 207"/>
                  <a:gd name="T7" fmla="*/ 111 h 341"/>
                  <a:gd name="T8" fmla="*/ 184 w 207"/>
                  <a:gd name="T9" fmla="*/ 150 h 341"/>
                  <a:gd name="T10" fmla="*/ 205 w 207"/>
                  <a:gd name="T11" fmla="*/ 278 h 341"/>
                  <a:gd name="T12" fmla="*/ 168 w 207"/>
                  <a:gd name="T13" fmla="*/ 329 h 341"/>
                  <a:gd name="T14" fmla="*/ 83 w 207"/>
                  <a:gd name="T15" fmla="*/ 317 h 341"/>
                  <a:gd name="T16" fmla="*/ 79 w 207"/>
                  <a:gd name="T17" fmla="*/ 313 h 341"/>
                  <a:gd name="T18" fmla="*/ 13 w 207"/>
                  <a:gd name="T19" fmla="*/ 63 h 341"/>
                  <a:gd name="T20" fmla="*/ 64 w 207"/>
                  <a:gd name="T21" fmla="*/ 1 h 341"/>
                  <a:gd name="T22" fmla="*/ 97 w 207"/>
                  <a:gd name="T23" fmla="*/ 5 h 341"/>
                  <a:gd name="T24" fmla="*/ 36 w 207"/>
                  <a:gd name="T25" fmla="*/ 47 h 341"/>
                  <a:gd name="T26" fmla="*/ 25 w 207"/>
                  <a:gd name="T27" fmla="*/ 140 h 341"/>
                  <a:gd name="T28" fmla="*/ 50 w 207"/>
                  <a:gd name="T29" fmla="*/ 224 h 341"/>
                  <a:gd name="T30" fmla="*/ 91 w 207"/>
                  <a:gd name="T31" fmla="*/ 300 h 341"/>
                  <a:gd name="T32" fmla="*/ 143 w 207"/>
                  <a:gd name="T33" fmla="*/ 317 h 341"/>
                  <a:gd name="T34" fmla="*/ 188 w 207"/>
                  <a:gd name="T35" fmla="*/ 278 h 341"/>
                  <a:gd name="T36" fmla="*/ 172 w 207"/>
                  <a:gd name="T37" fmla="*/ 175 h 341"/>
                  <a:gd name="T38" fmla="*/ 153 w 207"/>
                  <a:gd name="T39" fmla="*/ 111 h 341"/>
                  <a:gd name="T40" fmla="*/ 114 w 207"/>
                  <a:gd name="T41" fmla="*/ 34 h 341"/>
                  <a:gd name="T42" fmla="*/ 62 w 207"/>
                  <a:gd name="T43" fmla="*/ 18 h 341"/>
                  <a:gd name="T44" fmla="*/ 36 w 207"/>
                  <a:gd name="T45" fmla="*/ 47 h 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9" name="Freeform 23"/>
              <p:cNvSpPr>
                <a:spLocks noEditPoints="1"/>
              </p:cNvSpPr>
              <p:nvPr/>
            </p:nvSpPr>
            <p:spPr bwMode="auto">
              <a:xfrm>
                <a:off x="5037138" y="1643063"/>
                <a:ext cx="58738" cy="60325"/>
              </a:xfrm>
              <a:custGeom>
                <a:avLst/>
                <a:gdLst>
                  <a:gd name="T0" fmla="*/ 51 w 93"/>
                  <a:gd name="T1" fmla="*/ 3 h 94"/>
                  <a:gd name="T2" fmla="*/ 72 w 93"/>
                  <a:gd name="T3" fmla="*/ 16 h 94"/>
                  <a:gd name="T4" fmla="*/ 87 w 93"/>
                  <a:gd name="T5" fmla="*/ 59 h 94"/>
                  <a:gd name="T6" fmla="*/ 39 w 93"/>
                  <a:gd name="T7" fmla="*/ 90 h 94"/>
                  <a:gd name="T8" fmla="*/ 8 w 93"/>
                  <a:gd name="T9" fmla="*/ 24 h 94"/>
                  <a:gd name="T10" fmla="*/ 51 w 93"/>
                  <a:gd name="T11" fmla="*/ 3 h 94"/>
                  <a:gd name="T12" fmla="*/ 31 w 93"/>
                  <a:gd name="T13" fmla="*/ 32 h 94"/>
                  <a:gd name="T14" fmla="*/ 35 w 93"/>
                  <a:gd name="T15" fmla="*/ 65 h 94"/>
                  <a:gd name="T16" fmla="*/ 47 w 93"/>
                  <a:gd name="T17" fmla="*/ 28 h 94"/>
                  <a:gd name="T18" fmla="*/ 31 w 93"/>
                  <a:gd name="T19" fmla="*/ 32 h 94"/>
                  <a:gd name="T20" fmla="*/ 53 w 93"/>
                  <a:gd name="T21" fmla="*/ 73 h 94"/>
                  <a:gd name="T22" fmla="*/ 62 w 93"/>
                  <a:gd name="T23" fmla="*/ 36 h 94"/>
                  <a:gd name="T24" fmla="*/ 53 w 93"/>
                  <a:gd name="T25" fmla="*/ 7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10" name="Freeform 24"/>
              <p:cNvSpPr>
                <a:spLocks noEditPoints="1"/>
              </p:cNvSpPr>
              <p:nvPr/>
            </p:nvSpPr>
            <p:spPr bwMode="auto">
              <a:xfrm>
                <a:off x="4751388" y="812800"/>
                <a:ext cx="703263" cy="1443038"/>
              </a:xfrm>
              <a:custGeom>
                <a:avLst/>
                <a:gdLst>
                  <a:gd name="T0" fmla="*/ 289 w 1090"/>
                  <a:gd name="T1" fmla="*/ 1217 h 2232"/>
                  <a:gd name="T2" fmla="*/ 258 w 1090"/>
                  <a:gd name="T3" fmla="*/ 672 h 2232"/>
                  <a:gd name="T4" fmla="*/ 207 w 1090"/>
                  <a:gd name="T5" fmla="*/ 284 h 2232"/>
                  <a:gd name="T6" fmla="*/ 595 w 1090"/>
                  <a:gd name="T7" fmla="*/ 763 h 2232"/>
                  <a:gd name="T8" fmla="*/ 658 w 1090"/>
                  <a:gd name="T9" fmla="*/ 615 h 2232"/>
                  <a:gd name="T10" fmla="*/ 683 w 1090"/>
                  <a:gd name="T11" fmla="*/ 99 h 2232"/>
                  <a:gd name="T12" fmla="*/ 776 w 1090"/>
                  <a:gd name="T13" fmla="*/ 437 h 2232"/>
                  <a:gd name="T14" fmla="*/ 824 w 1090"/>
                  <a:gd name="T15" fmla="*/ 895 h 2232"/>
                  <a:gd name="T16" fmla="*/ 923 w 1090"/>
                  <a:gd name="T17" fmla="*/ 414 h 2232"/>
                  <a:gd name="T18" fmla="*/ 1024 w 1090"/>
                  <a:gd name="T19" fmla="*/ 650 h 2232"/>
                  <a:gd name="T20" fmla="*/ 1059 w 1090"/>
                  <a:gd name="T21" fmla="*/ 1091 h 2232"/>
                  <a:gd name="T22" fmla="*/ 768 w 1090"/>
                  <a:gd name="T23" fmla="*/ 2226 h 2232"/>
                  <a:gd name="T24" fmla="*/ 650 w 1090"/>
                  <a:gd name="T25" fmla="*/ 231 h 2232"/>
                  <a:gd name="T26" fmla="*/ 768 w 1090"/>
                  <a:gd name="T27" fmla="*/ 398 h 2232"/>
                  <a:gd name="T28" fmla="*/ 178 w 1090"/>
                  <a:gd name="T29" fmla="*/ 251 h 2232"/>
                  <a:gd name="T30" fmla="*/ 304 w 1090"/>
                  <a:gd name="T31" fmla="*/ 526 h 2232"/>
                  <a:gd name="T32" fmla="*/ 361 w 1090"/>
                  <a:gd name="T33" fmla="*/ 384 h 2232"/>
                  <a:gd name="T34" fmla="*/ 326 w 1090"/>
                  <a:gd name="T35" fmla="*/ 285 h 2232"/>
                  <a:gd name="T36" fmla="*/ 324 w 1090"/>
                  <a:gd name="T37" fmla="*/ 177 h 2232"/>
                  <a:gd name="T38" fmla="*/ 984 w 1090"/>
                  <a:gd name="T39" fmla="*/ 427 h 2232"/>
                  <a:gd name="T40" fmla="*/ 985 w 1090"/>
                  <a:gd name="T41" fmla="*/ 287 h 2232"/>
                  <a:gd name="T42" fmla="*/ 702 w 1090"/>
                  <a:gd name="T43" fmla="*/ 419 h 2232"/>
                  <a:gd name="T44" fmla="*/ 958 w 1090"/>
                  <a:gd name="T45" fmla="*/ 448 h 2232"/>
                  <a:gd name="T46" fmla="*/ 953 w 1090"/>
                  <a:gd name="T47" fmla="*/ 468 h 2232"/>
                  <a:gd name="T48" fmla="*/ 526 w 1090"/>
                  <a:gd name="T49" fmla="*/ 967 h 2232"/>
                  <a:gd name="T50" fmla="*/ 291 w 1090"/>
                  <a:gd name="T51" fmla="*/ 761 h 2232"/>
                  <a:gd name="T52" fmla="*/ 679 w 1090"/>
                  <a:gd name="T53" fmla="*/ 575 h 2232"/>
                  <a:gd name="T54" fmla="*/ 221 w 1090"/>
                  <a:gd name="T55" fmla="*/ 635 h 2232"/>
                  <a:gd name="T56" fmla="*/ 440 w 1090"/>
                  <a:gd name="T57" fmla="*/ 1240 h 2232"/>
                  <a:gd name="T58" fmla="*/ 650 w 1090"/>
                  <a:gd name="T59" fmla="*/ 778 h 2232"/>
                  <a:gd name="T60" fmla="*/ 692 w 1090"/>
                  <a:gd name="T61" fmla="*/ 1450 h 2232"/>
                  <a:gd name="T62" fmla="*/ 673 w 1090"/>
                  <a:gd name="T63" fmla="*/ 623 h 2232"/>
                  <a:gd name="T64" fmla="*/ 999 w 1090"/>
                  <a:gd name="T65" fmla="*/ 656 h 2232"/>
                  <a:gd name="T66" fmla="*/ 960 w 1090"/>
                  <a:gd name="T67" fmla="*/ 681 h 2232"/>
                  <a:gd name="T68" fmla="*/ 943 w 1090"/>
                  <a:gd name="T69" fmla="*/ 811 h 2232"/>
                  <a:gd name="T70" fmla="*/ 902 w 1090"/>
                  <a:gd name="T71" fmla="*/ 1097 h 2232"/>
                  <a:gd name="T72" fmla="*/ 758 w 1090"/>
                  <a:gd name="T73" fmla="*/ 792 h 2232"/>
                  <a:gd name="T74" fmla="*/ 978 w 1090"/>
                  <a:gd name="T75" fmla="*/ 926 h 2232"/>
                  <a:gd name="T76" fmla="*/ 733 w 1090"/>
                  <a:gd name="T77" fmla="*/ 860 h 2232"/>
                  <a:gd name="T78" fmla="*/ 954 w 1090"/>
                  <a:gd name="T79" fmla="*/ 994 h 2232"/>
                  <a:gd name="T80" fmla="*/ 958 w 1090"/>
                  <a:gd name="T81" fmla="*/ 932 h 2232"/>
                  <a:gd name="T82" fmla="*/ 710 w 1090"/>
                  <a:gd name="T83" fmla="*/ 1405 h 2232"/>
                  <a:gd name="T84" fmla="*/ 718 w 1090"/>
                  <a:gd name="T85" fmla="*/ 953 h 2232"/>
                  <a:gd name="T86" fmla="*/ 611 w 1090"/>
                  <a:gd name="T87" fmla="*/ 1203 h 2232"/>
                  <a:gd name="T88" fmla="*/ 570 w 1090"/>
                  <a:gd name="T89" fmla="*/ 1013 h 2232"/>
                  <a:gd name="T90" fmla="*/ 914 w 1090"/>
                  <a:gd name="T91" fmla="*/ 1174 h 2232"/>
                  <a:gd name="T92" fmla="*/ 588 w 1090"/>
                  <a:gd name="T93" fmla="*/ 1079 h 2232"/>
                  <a:gd name="T94" fmla="*/ 510 w 1090"/>
                  <a:gd name="T95" fmla="*/ 1157 h 2232"/>
                  <a:gd name="T96" fmla="*/ 366 w 1090"/>
                  <a:gd name="T97" fmla="*/ 1232 h 2232"/>
                  <a:gd name="T98" fmla="*/ 896 w 1090"/>
                  <a:gd name="T99" fmla="*/ 1450 h 2232"/>
                  <a:gd name="T100" fmla="*/ 415 w 1090"/>
                  <a:gd name="T101" fmla="*/ 1384 h 2232"/>
                  <a:gd name="T102" fmla="*/ 399 w 1090"/>
                  <a:gd name="T103" fmla="*/ 1444 h 2232"/>
                  <a:gd name="T104" fmla="*/ 415 w 1090"/>
                  <a:gd name="T105" fmla="*/ 1281 h 2232"/>
                  <a:gd name="T106" fmla="*/ 764 w 1090"/>
                  <a:gd name="T107" fmla="*/ 1562 h 2232"/>
                  <a:gd name="T108" fmla="*/ 776 w 1090"/>
                  <a:gd name="T109" fmla="*/ 1419 h 2232"/>
                  <a:gd name="T110" fmla="*/ 564 w 1090"/>
                  <a:gd name="T111" fmla="*/ 1510 h 2232"/>
                  <a:gd name="T112" fmla="*/ 343 w 1090"/>
                  <a:gd name="T113" fmla="*/ 1438 h 2232"/>
                  <a:gd name="T114" fmla="*/ 929 w 1090"/>
                  <a:gd name="T115" fmla="*/ 2170 h 2232"/>
                  <a:gd name="T116" fmla="*/ 883 w 1090"/>
                  <a:gd name="T117" fmla="*/ 1469 h 2232"/>
                  <a:gd name="T118" fmla="*/ 564 w 1090"/>
                  <a:gd name="T119" fmla="*/ 1954 h 2232"/>
                  <a:gd name="T120" fmla="*/ 576 w 1090"/>
                  <a:gd name="T121" fmla="*/ 1522 h 2232"/>
                  <a:gd name="T122" fmla="*/ 656 w 1090"/>
                  <a:gd name="T123" fmla="*/ 1859 h 2232"/>
                  <a:gd name="T124" fmla="*/ 807 w 1090"/>
                  <a:gd name="T125" fmla="*/ 1607 h 2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1" name="组合 10"/>
            <p:cNvGrpSpPr/>
            <p:nvPr userDrawn="1"/>
          </p:nvGrpSpPr>
          <p:grpSpPr>
            <a:xfrm>
              <a:off x="604431" y="5861306"/>
              <a:ext cx="776288" cy="847725"/>
              <a:chOff x="3394075" y="4440238"/>
              <a:chExt cx="776288" cy="847725"/>
            </a:xfrm>
            <a:grpFill/>
          </p:grpSpPr>
          <p:sp>
            <p:nvSpPr>
              <p:cNvPr id="303" name="Freeform 25"/>
              <p:cNvSpPr/>
              <p:nvPr/>
            </p:nvSpPr>
            <p:spPr bwMode="auto">
              <a:xfrm>
                <a:off x="3465513" y="4691063"/>
                <a:ext cx="200025" cy="187325"/>
              </a:xfrm>
              <a:custGeom>
                <a:avLst/>
                <a:gdLst>
                  <a:gd name="T0" fmla="*/ 134 w 309"/>
                  <a:gd name="T1" fmla="*/ 54 h 289"/>
                  <a:gd name="T2" fmla="*/ 49 w 309"/>
                  <a:gd name="T3" fmla="*/ 185 h 289"/>
                  <a:gd name="T4" fmla="*/ 272 w 309"/>
                  <a:gd name="T5" fmla="*/ 123 h 289"/>
                  <a:gd name="T6" fmla="*/ 252 w 309"/>
                  <a:gd name="T7" fmla="*/ 31 h 289"/>
                  <a:gd name="T8" fmla="*/ 242 w 309"/>
                  <a:gd name="T9" fmla="*/ 25 h 289"/>
                  <a:gd name="T10" fmla="*/ 167 w 309"/>
                  <a:gd name="T11" fmla="*/ 48 h 289"/>
                  <a:gd name="T12" fmla="*/ 249 w 309"/>
                  <a:gd name="T13" fmla="*/ 8 h 289"/>
                  <a:gd name="T14" fmla="*/ 272 w 309"/>
                  <a:gd name="T15" fmla="*/ 182 h 289"/>
                  <a:gd name="T16" fmla="*/ 49 w 309"/>
                  <a:gd name="T17" fmla="*/ 234 h 289"/>
                  <a:gd name="T18" fmla="*/ 134 w 309"/>
                  <a:gd name="T19" fmla="*/ 5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4" name="Freeform 26"/>
              <p:cNvSpPr/>
              <p:nvPr/>
            </p:nvSpPr>
            <p:spPr bwMode="auto">
              <a:xfrm>
                <a:off x="3459163" y="4911725"/>
                <a:ext cx="111125" cy="88900"/>
              </a:xfrm>
              <a:custGeom>
                <a:avLst/>
                <a:gdLst>
                  <a:gd name="T0" fmla="*/ 104 w 171"/>
                  <a:gd name="T1" fmla="*/ 0 h 136"/>
                  <a:gd name="T2" fmla="*/ 133 w 171"/>
                  <a:gd name="T3" fmla="*/ 112 h 136"/>
                  <a:gd name="T4" fmla="*/ 51 w 171"/>
                  <a:gd name="T5" fmla="*/ 128 h 136"/>
                  <a:gd name="T6" fmla="*/ 81 w 171"/>
                  <a:gd name="T7" fmla="*/ 17 h 136"/>
                  <a:gd name="T8" fmla="*/ 45 w 171"/>
                  <a:gd name="T9" fmla="*/ 69 h 136"/>
                  <a:gd name="T10" fmla="*/ 48 w 171"/>
                  <a:gd name="T11" fmla="*/ 99 h 136"/>
                  <a:gd name="T12" fmla="*/ 136 w 171"/>
                  <a:gd name="T13" fmla="*/ 69 h 136"/>
                  <a:gd name="T14" fmla="*/ 104 w 171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5" name="Freeform 27"/>
              <p:cNvSpPr>
                <a:spLocks noEditPoints="1"/>
              </p:cNvSpPr>
              <p:nvPr/>
            </p:nvSpPr>
            <p:spPr bwMode="auto">
              <a:xfrm>
                <a:off x="3394075" y="4440238"/>
                <a:ext cx="776288" cy="847725"/>
              </a:xfrm>
              <a:custGeom>
                <a:avLst/>
                <a:gdLst>
                  <a:gd name="T0" fmla="*/ 554 w 1200"/>
                  <a:gd name="T1" fmla="*/ 1203 h 1312"/>
                  <a:gd name="T2" fmla="*/ 289 w 1200"/>
                  <a:gd name="T3" fmla="*/ 1187 h 1312"/>
                  <a:gd name="T4" fmla="*/ 10 w 1200"/>
                  <a:gd name="T5" fmla="*/ 656 h 1312"/>
                  <a:gd name="T6" fmla="*/ 82 w 1200"/>
                  <a:gd name="T7" fmla="*/ 456 h 1312"/>
                  <a:gd name="T8" fmla="*/ 577 w 1200"/>
                  <a:gd name="T9" fmla="*/ 279 h 1312"/>
                  <a:gd name="T10" fmla="*/ 780 w 1200"/>
                  <a:gd name="T11" fmla="*/ 63 h 1312"/>
                  <a:gd name="T12" fmla="*/ 882 w 1200"/>
                  <a:gd name="T13" fmla="*/ 171 h 1312"/>
                  <a:gd name="T14" fmla="*/ 1170 w 1200"/>
                  <a:gd name="T15" fmla="*/ 194 h 1312"/>
                  <a:gd name="T16" fmla="*/ 1079 w 1200"/>
                  <a:gd name="T17" fmla="*/ 410 h 1312"/>
                  <a:gd name="T18" fmla="*/ 1170 w 1200"/>
                  <a:gd name="T19" fmla="*/ 587 h 1312"/>
                  <a:gd name="T20" fmla="*/ 1036 w 1200"/>
                  <a:gd name="T21" fmla="*/ 1053 h 1312"/>
                  <a:gd name="T22" fmla="*/ 636 w 1200"/>
                  <a:gd name="T23" fmla="*/ 1229 h 1312"/>
                  <a:gd name="T24" fmla="*/ 551 w 1200"/>
                  <a:gd name="T25" fmla="*/ 1246 h 1312"/>
                  <a:gd name="T26" fmla="*/ 735 w 1200"/>
                  <a:gd name="T27" fmla="*/ 60 h 1312"/>
                  <a:gd name="T28" fmla="*/ 669 w 1200"/>
                  <a:gd name="T29" fmla="*/ 76 h 1312"/>
                  <a:gd name="T30" fmla="*/ 630 w 1200"/>
                  <a:gd name="T31" fmla="*/ 197 h 1312"/>
                  <a:gd name="T32" fmla="*/ 603 w 1200"/>
                  <a:gd name="T33" fmla="*/ 296 h 1312"/>
                  <a:gd name="T34" fmla="*/ 735 w 1200"/>
                  <a:gd name="T35" fmla="*/ 86 h 1312"/>
                  <a:gd name="T36" fmla="*/ 1039 w 1200"/>
                  <a:gd name="T37" fmla="*/ 210 h 1312"/>
                  <a:gd name="T38" fmla="*/ 754 w 1200"/>
                  <a:gd name="T39" fmla="*/ 266 h 1312"/>
                  <a:gd name="T40" fmla="*/ 807 w 1200"/>
                  <a:gd name="T41" fmla="*/ 305 h 1312"/>
                  <a:gd name="T42" fmla="*/ 833 w 1200"/>
                  <a:gd name="T43" fmla="*/ 302 h 1312"/>
                  <a:gd name="T44" fmla="*/ 938 w 1200"/>
                  <a:gd name="T45" fmla="*/ 220 h 1312"/>
                  <a:gd name="T46" fmla="*/ 970 w 1200"/>
                  <a:gd name="T47" fmla="*/ 286 h 1312"/>
                  <a:gd name="T48" fmla="*/ 1079 w 1200"/>
                  <a:gd name="T49" fmla="*/ 260 h 1312"/>
                  <a:gd name="T50" fmla="*/ 993 w 1200"/>
                  <a:gd name="T51" fmla="*/ 404 h 1312"/>
                  <a:gd name="T52" fmla="*/ 918 w 1200"/>
                  <a:gd name="T53" fmla="*/ 440 h 1312"/>
                  <a:gd name="T54" fmla="*/ 790 w 1200"/>
                  <a:gd name="T55" fmla="*/ 348 h 1312"/>
                  <a:gd name="T56" fmla="*/ 875 w 1200"/>
                  <a:gd name="T57" fmla="*/ 446 h 1312"/>
                  <a:gd name="T58" fmla="*/ 1161 w 1200"/>
                  <a:gd name="T59" fmla="*/ 227 h 1312"/>
                  <a:gd name="T60" fmla="*/ 417 w 1200"/>
                  <a:gd name="T61" fmla="*/ 296 h 1312"/>
                  <a:gd name="T62" fmla="*/ 158 w 1200"/>
                  <a:gd name="T63" fmla="*/ 410 h 1312"/>
                  <a:gd name="T64" fmla="*/ 112 w 1200"/>
                  <a:gd name="T65" fmla="*/ 463 h 1312"/>
                  <a:gd name="T66" fmla="*/ 46 w 1200"/>
                  <a:gd name="T67" fmla="*/ 784 h 1312"/>
                  <a:gd name="T68" fmla="*/ 197 w 1200"/>
                  <a:gd name="T69" fmla="*/ 1059 h 1312"/>
                  <a:gd name="T70" fmla="*/ 499 w 1200"/>
                  <a:gd name="T71" fmla="*/ 1190 h 1312"/>
                  <a:gd name="T72" fmla="*/ 518 w 1200"/>
                  <a:gd name="T73" fmla="*/ 1174 h 1312"/>
                  <a:gd name="T74" fmla="*/ 662 w 1200"/>
                  <a:gd name="T75" fmla="*/ 1075 h 1312"/>
                  <a:gd name="T76" fmla="*/ 767 w 1200"/>
                  <a:gd name="T77" fmla="*/ 1213 h 1312"/>
                  <a:gd name="T78" fmla="*/ 990 w 1200"/>
                  <a:gd name="T79" fmla="*/ 1062 h 1312"/>
                  <a:gd name="T80" fmla="*/ 1144 w 1200"/>
                  <a:gd name="T81" fmla="*/ 676 h 1312"/>
                  <a:gd name="T82" fmla="*/ 1046 w 1200"/>
                  <a:gd name="T83" fmla="*/ 437 h 1312"/>
                  <a:gd name="T84" fmla="*/ 682 w 1200"/>
                  <a:gd name="T85" fmla="*/ 453 h 1312"/>
                  <a:gd name="T86" fmla="*/ 548 w 1200"/>
                  <a:gd name="T87" fmla="*/ 377 h 1312"/>
                  <a:gd name="T88" fmla="*/ 607 w 1200"/>
                  <a:gd name="T89" fmla="*/ 437 h 1312"/>
                  <a:gd name="T90" fmla="*/ 417 w 1200"/>
                  <a:gd name="T91" fmla="*/ 296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2" name="组合 11"/>
            <p:cNvGrpSpPr/>
            <p:nvPr userDrawn="1"/>
          </p:nvGrpSpPr>
          <p:grpSpPr>
            <a:xfrm>
              <a:off x="4164890" y="134080"/>
              <a:ext cx="1541998" cy="1160496"/>
              <a:chOff x="5541963" y="495300"/>
              <a:chExt cx="1071563" cy="806450"/>
            </a:xfrm>
            <a:grpFill/>
          </p:grpSpPr>
          <p:sp>
            <p:nvSpPr>
              <p:cNvPr id="238" name="Freeform 28"/>
              <p:cNvSpPr/>
              <p:nvPr/>
            </p:nvSpPr>
            <p:spPr bwMode="auto">
              <a:xfrm>
                <a:off x="6230938" y="571500"/>
                <a:ext cx="17463" cy="44450"/>
              </a:xfrm>
              <a:custGeom>
                <a:avLst/>
                <a:gdLst>
                  <a:gd name="T0" fmla="*/ 2 w 29"/>
                  <a:gd name="T1" fmla="*/ 2 h 68"/>
                  <a:gd name="T2" fmla="*/ 15 w 29"/>
                  <a:gd name="T3" fmla="*/ 6 h 68"/>
                  <a:gd name="T4" fmla="*/ 25 w 29"/>
                  <a:gd name="T5" fmla="*/ 68 h 68"/>
                  <a:gd name="T6" fmla="*/ 0 w 29"/>
                  <a:gd name="T7" fmla="*/ 10 h 68"/>
                  <a:gd name="T8" fmla="*/ 2 w 29"/>
                  <a:gd name="T9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9" name="Freeform 29"/>
              <p:cNvSpPr/>
              <p:nvPr/>
            </p:nvSpPr>
            <p:spPr bwMode="auto">
              <a:xfrm>
                <a:off x="6257925" y="573088"/>
                <a:ext cx="14288" cy="34925"/>
              </a:xfrm>
              <a:custGeom>
                <a:avLst/>
                <a:gdLst>
                  <a:gd name="T0" fmla="*/ 15 w 22"/>
                  <a:gd name="T1" fmla="*/ 6 h 55"/>
                  <a:gd name="T2" fmla="*/ 14 w 22"/>
                  <a:gd name="T3" fmla="*/ 55 h 55"/>
                  <a:gd name="T4" fmla="*/ 0 w 22"/>
                  <a:gd name="T5" fmla="*/ 4 h 55"/>
                  <a:gd name="T6" fmla="*/ 15 w 22"/>
                  <a:gd name="T7" fmla="*/ 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0" name="Freeform 30"/>
              <p:cNvSpPr/>
              <p:nvPr/>
            </p:nvSpPr>
            <p:spPr bwMode="auto">
              <a:xfrm>
                <a:off x="6323013" y="581025"/>
                <a:ext cx="15875" cy="33338"/>
              </a:xfrm>
              <a:custGeom>
                <a:avLst/>
                <a:gdLst>
                  <a:gd name="T0" fmla="*/ 12 w 24"/>
                  <a:gd name="T1" fmla="*/ 0 h 52"/>
                  <a:gd name="T2" fmla="*/ 19 w 24"/>
                  <a:gd name="T3" fmla="*/ 0 h 52"/>
                  <a:gd name="T4" fmla="*/ 17 w 24"/>
                  <a:gd name="T5" fmla="*/ 52 h 52"/>
                  <a:gd name="T6" fmla="*/ 12 w 24"/>
                  <a:gd name="T7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1" name="Freeform 31"/>
              <p:cNvSpPr/>
              <p:nvPr/>
            </p:nvSpPr>
            <p:spPr bwMode="auto">
              <a:xfrm>
                <a:off x="6208713" y="582613"/>
                <a:ext cx="20638" cy="34925"/>
              </a:xfrm>
              <a:custGeom>
                <a:avLst/>
                <a:gdLst>
                  <a:gd name="T0" fmla="*/ 2 w 32"/>
                  <a:gd name="T1" fmla="*/ 0 h 53"/>
                  <a:gd name="T2" fmla="*/ 10 w 32"/>
                  <a:gd name="T3" fmla="*/ 0 h 53"/>
                  <a:gd name="T4" fmla="*/ 26 w 32"/>
                  <a:gd name="T5" fmla="*/ 53 h 53"/>
                  <a:gd name="T6" fmla="*/ 23 w 32"/>
                  <a:gd name="T7" fmla="*/ 53 h 53"/>
                  <a:gd name="T8" fmla="*/ 2 w 32"/>
                  <a:gd name="T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2" name="Freeform 32"/>
              <p:cNvSpPr/>
              <p:nvPr/>
            </p:nvSpPr>
            <p:spPr bwMode="auto">
              <a:xfrm>
                <a:off x="6346825" y="584200"/>
                <a:ext cx="12700" cy="33338"/>
              </a:xfrm>
              <a:custGeom>
                <a:avLst/>
                <a:gdLst>
                  <a:gd name="T0" fmla="*/ 11 w 22"/>
                  <a:gd name="T1" fmla="*/ 0 h 51"/>
                  <a:gd name="T2" fmla="*/ 21 w 22"/>
                  <a:gd name="T3" fmla="*/ 0 h 51"/>
                  <a:gd name="T4" fmla="*/ 2 w 22"/>
                  <a:gd name="T5" fmla="*/ 51 h 51"/>
                  <a:gd name="T6" fmla="*/ 11 w 22"/>
                  <a:gd name="T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3" name="Freeform 33"/>
              <p:cNvSpPr/>
              <p:nvPr/>
            </p:nvSpPr>
            <p:spPr bwMode="auto">
              <a:xfrm>
                <a:off x="6191250" y="590550"/>
                <a:ext cx="23813" cy="26988"/>
              </a:xfrm>
              <a:custGeom>
                <a:avLst/>
                <a:gdLst>
                  <a:gd name="T0" fmla="*/ 3 w 37"/>
                  <a:gd name="T1" fmla="*/ 0 h 40"/>
                  <a:gd name="T2" fmla="*/ 6 w 37"/>
                  <a:gd name="T3" fmla="*/ 0 h 40"/>
                  <a:gd name="T4" fmla="*/ 18 w 37"/>
                  <a:gd name="T5" fmla="*/ 40 h 40"/>
                  <a:gd name="T6" fmla="*/ 3 w 37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4" name="Freeform 34"/>
              <p:cNvSpPr/>
              <p:nvPr/>
            </p:nvSpPr>
            <p:spPr bwMode="auto">
              <a:xfrm>
                <a:off x="6367463" y="592138"/>
                <a:ext cx="15875" cy="30163"/>
              </a:xfrm>
              <a:custGeom>
                <a:avLst/>
                <a:gdLst>
                  <a:gd name="T0" fmla="*/ 19 w 25"/>
                  <a:gd name="T1" fmla="*/ 0 h 47"/>
                  <a:gd name="T2" fmla="*/ 0 w 25"/>
                  <a:gd name="T3" fmla="*/ 47 h 47"/>
                  <a:gd name="T4" fmla="*/ 19 w 25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5" name="Freeform 35"/>
              <p:cNvSpPr/>
              <p:nvPr/>
            </p:nvSpPr>
            <p:spPr bwMode="auto">
              <a:xfrm>
                <a:off x="6388100" y="600075"/>
                <a:ext cx="19050" cy="30163"/>
              </a:xfrm>
              <a:custGeom>
                <a:avLst/>
                <a:gdLst>
                  <a:gd name="T0" fmla="*/ 30 w 30"/>
                  <a:gd name="T1" fmla="*/ 0 h 47"/>
                  <a:gd name="T2" fmla="*/ 0 w 30"/>
                  <a:gd name="T3" fmla="*/ 47 h 47"/>
                  <a:gd name="T4" fmla="*/ 30 w 30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6" name="Freeform 36"/>
              <p:cNvSpPr/>
              <p:nvPr/>
            </p:nvSpPr>
            <p:spPr bwMode="auto">
              <a:xfrm>
                <a:off x="6134100" y="600075"/>
                <a:ext cx="23813" cy="33338"/>
              </a:xfrm>
              <a:custGeom>
                <a:avLst/>
                <a:gdLst>
                  <a:gd name="T0" fmla="*/ 13 w 38"/>
                  <a:gd name="T1" fmla="*/ 1 h 50"/>
                  <a:gd name="T2" fmla="*/ 38 w 38"/>
                  <a:gd name="T3" fmla="*/ 50 h 50"/>
                  <a:gd name="T4" fmla="*/ 0 w 38"/>
                  <a:gd name="T5" fmla="*/ 6 h 50"/>
                  <a:gd name="T6" fmla="*/ 13 w 38"/>
                  <a:gd name="T7" fmla="*/ 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7" name="Freeform 37"/>
              <p:cNvSpPr/>
              <p:nvPr/>
            </p:nvSpPr>
            <p:spPr bwMode="auto">
              <a:xfrm>
                <a:off x="6116638" y="608013"/>
                <a:ext cx="22225" cy="31750"/>
              </a:xfrm>
              <a:custGeom>
                <a:avLst/>
                <a:gdLst>
                  <a:gd name="T0" fmla="*/ 32 w 34"/>
                  <a:gd name="T1" fmla="*/ 49 h 49"/>
                  <a:gd name="T2" fmla="*/ 0 w 34"/>
                  <a:gd name="T3" fmla="*/ 24 h 49"/>
                  <a:gd name="T4" fmla="*/ 32 w 34"/>
                  <a:gd name="T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8" name="Freeform 38"/>
              <p:cNvSpPr/>
              <p:nvPr/>
            </p:nvSpPr>
            <p:spPr bwMode="auto">
              <a:xfrm>
                <a:off x="6099175" y="623888"/>
                <a:ext cx="25400" cy="30163"/>
              </a:xfrm>
              <a:custGeom>
                <a:avLst/>
                <a:gdLst>
                  <a:gd name="T0" fmla="*/ 39 w 39"/>
                  <a:gd name="T1" fmla="*/ 46 h 47"/>
                  <a:gd name="T2" fmla="*/ 0 w 39"/>
                  <a:gd name="T3" fmla="*/ 15 h 47"/>
                  <a:gd name="T4" fmla="*/ 39 w 39"/>
                  <a:gd name="T5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9" name="Freeform 39"/>
              <p:cNvSpPr/>
              <p:nvPr/>
            </p:nvSpPr>
            <p:spPr bwMode="auto">
              <a:xfrm>
                <a:off x="6429375" y="631825"/>
                <a:ext cx="25400" cy="30163"/>
              </a:xfrm>
              <a:custGeom>
                <a:avLst/>
                <a:gdLst>
                  <a:gd name="T0" fmla="*/ 36 w 40"/>
                  <a:gd name="T1" fmla="*/ 0 h 47"/>
                  <a:gd name="T2" fmla="*/ 0 w 40"/>
                  <a:gd name="T3" fmla="*/ 47 h 47"/>
                  <a:gd name="T4" fmla="*/ 36 w 40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0" name="Freeform 40"/>
              <p:cNvSpPr/>
              <p:nvPr/>
            </p:nvSpPr>
            <p:spPr bwMode="auto">
              <a:xfrm>
                <a:off x="6086475" y="639763"/>
                <a:ext cx="26988" cy="25400"/>
              </a:xfrm>
              <a:custGeom>
                <a:avLst/>
                <a:gdLst>
                  <a:gd name="T0" fmla="*/ 41 w 41"/>
                  <a:gd name="T1" fmla="*/ 38 h 38"/>
                  <a:gd name="T2" fmla="*/ 0 w 41"/>
                  <a:gd name="T3" fmla="*/ 4 h 38"/>
                  <a:gd name="T4" fmla="*/ 5 w 41"/>
                  <a:gd name="T5" fmla="*/ 0 h 38"/>
                  <a:gd name="T6" fmla="*/ 41 w 41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1" name="Freeform 41"/>
              <p:cNvSpPr/>
              <p:nvPr/>
            </p:nvSpPr>
            <p:spPr bwMode="auto">
              <a:xfrm>
                <a:off x="6448425" y="650875"/>
                <a:ext cx="25400" cy="28575"/>
              </a:xfrm>
              <a:custGeom>
                <a:avLst/>
                <a:gdLst>
                  <a:gd name="T0" fmla="*/ 40 w 40"/>
                  <a:gd name="T1" fmla="*/ 7 h 43"/>
                  <a:gd name="T2" fmla="*/ 0 w 40"/>
                  <a:gd name="T3" fmla="*/ 43 h 43"/>
                  <a:gd name="T4" fmla="*/ 30 w 40"/>
                  <a:gd name="T5" fmla="*/ 0 h 43"/>
                  <a:gd name="T6" fmla="*/ 40 w 40"/>
                  <a:gd name="T7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2" name="Freeform 42"/>
              <p:cNvSpPr>
                <a:spLocks noEditPoints="1"/>
              </p:cNvSpPr>
              <p:nvPr/>
            </p:nvSpPr>
            <p:spPr bwMode="auto">
              <a:xfrm>
                <a:off x="6118225" y="655638"/>
                <a:ext cx="349250" cy="260350"/>
              </a:xfrm>
              <a:custGeom>
                <a:avLst/>
                <a:gdLst>
                  <a:gd name="T0" fmla="*/ 484 w 541"/>
                  <a:gd name="T1" fmla="*/ 402 h 402"/>
                  <a:gd name="T2" fmla="*/ 405 w 541"/>
                  <a:gd name="T3" fmla="*/ 362 h 402"/>
                  <a:gd name="T4" fmla="*/ 263 w 541"/>
                  <a:gd name="T5" fmla="*/ 294 h 402"/>
                  <a:gd name="T6" fmla="*/ 165 w 541"/>
                  <a:gd name="T7" fmla="*/ 243 h 402"/>
                  <a:gd name="T8" fmla="*/ 100 w 541"/>
                  <a:gd name="T9" fmla="*/ 209 h 402"/>
                  <a:gd name="T10" fmla="*/ 49 w 541"/>
                  <a:gd name="T11" fmla="*/ 183 h 402"/>
                  <a:gd name="T12" fmla="*/ 20 w 541"/>
                  <a:gd name="T13" fmla="*/ 164 h 402"/>
                  <a:gd name="T14" fmla="*/ 2 w 541"/>
                  <a:gd name="T15" fmla="*/ 164 h 402"/>
                  <a:gd name="T16" fmla="*/ 24 w 541"/>
                  <a:gd name="T17" fmla="*/ 125 h 402"/>
                  <a:gd name="T18" fmla="*/ 237 w 541"/>
                  <a:gd name="T19" fmla="*/ 6 h 402"/>
                  <a:gd name="T20" fmla="*/ 245 w 541"/>
                  <a:gd name="T21" fmla="*/ 0 h 402"/>
                  <a:gd name="T22" fmla="*/ 393 w 541"/>
                  <a:gd name="T23" fmla="*/ 30 h 402"/>
                  <a:gd name="T24" fmla="*/ 399 w 541"/>
                  <a:gd name="T25" fmla="*/ 40 h 402"/>
                  <a:gd name="T26" fmla="*/ 527 w 541"/>
                  <a:gd name="T27" fmla="*/ 266 h 402"/>
                  <a:gd name="T28" fmla="*/ 484 w 541"/>
                  <a:gd name="T29" fmla="*/ 402 h 402"/>
                  <a:gd name="T30" fmla="*/ 499 w 541"/>
                  <a:gd name="T31" fmla="*/ 309 h 402"/>
                  <a:gd name="T32" fmla="*/ 508 w 541"/>
                  <a:gd name="T33" fmla="*/ 200 h 402"/>
                  <a:gd name="T34" fmla="*/ 499 w 541"/>
                  <a:gd name="T35" fmla="*/ 185 h 402"/>
                  <a:gd name="T36" fmla="*/ 490 w 541"/>
                  <a:gd name="T37" fmla="*/ 155 h 402"/>
                  <a:gd name="T38" fmla="*/ 426 w 541"/>
                  <a:gd name="T39" fmla="*/ 79 h 402"/>
                  <a:gd name="T40" fmla="*/ 388 w 541"/>
                  <a:gd name="T41" fmla="*/ 61 h 402"/>
                  <a:gd name="T42" fmla="*/ 354 w 541"/>
                  <a:gd name="T43" fmla="*/ 38 h 402"/>
                  <a:gd name="T44" fmla="*/ 230 w 541"/>
                  <a:gd name="T45" fmla="*/ 25 h 402"/>
                  <a:gd name="T46" fmla="*/ 83 w 541"/>
                  <a:gd name="T47" fmla="*/ 78 h 402"/>
                  <a:gd name="T48" fmla="*/ 24 w 541"/>
                  <a:gd name="T49" fmla="*/ 155 h 402"/>
                  <a:gd name="T50" fmla="*/ 173 w 541"/>
                  <a:gd name="T51" fmla="*/ 223 h 402"/>
                  <a:gd name="T52" fmla="*/ 241 w 541"/>
                  <a:gd name="T53" fmla="*/ 258 h 402"/>
                  <a:gd name="T54" fmla="*/ 294 w 541"/>
                  <a:gd name="T55" fmla="*/ 290 h 402"/>
                  <a:gd name="T56" fmla="*/ 352 w 541"/>
                  <a:gd name="T57" fmla="*/ 317 h 402"/>
                  <a:gd name="T58" fmla="*/ 365 w 541"/>
                  <a:gd name="T59" fmla="*/ 328 h 402"/>
                  <a:gd name="T60" fmla="*/ 392 w 541"/>
                  <a:gd name="T61" fmla="*/ 336 h 402"/>
                  <a:gd name="T62" fmla="*/ 410 w 541"/>
                  <a:gd name="T63" fmla="*/ 351 h 402"/>
                  <a:gd name="T64" fmla="*/ 426 w 541"/>
                  <a:gd name="T65" fmla="*/ 355 h 402"/>
                  <a:gd name="T66" fmla="*/ 478 w 541"/>
                  <a:gd name="T67" fmla="*/ 383 h 402"/>
                  <a:gd name="T68" fmla="*/ 499 w 541"/>
                  <a:gd name="T69" fmla="*/ 309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3" name="Freeform 43"/>
              <p:cNvSpPr/>
              <p:nvPr/>
            </p:nvSpPr>
            <p:spPr bwMode="auto">
              <a:xfrm>
                <a:off x="6049963" y="6699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38 w 38"/>
                  <a:gd name="T3" fmla="*/ 23 h 30"/>
                  <a:gd name="T4" fmla="*/ 0 w 38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4" name="Freeform 44"/>
              <p:cNvSpPr/>
              <p:nvPr/>
            </p:nvSpPr>
            <p:spPr bwMode="auto">
              <a:xfrm>
                <a:off x="6467475" y="669925"/>
                <a:ext cx="22225" cy="23813"/>
              </a:xfrm>
              <a:custGeom>
                <a:avLst/>
                <a:gdLst>
                  <a:gd name="T0" fmla="*/ 35 w 35"/>
                  <a:gd name="T1" fmla="*/ 6 h 39"/>
                  <a:gd name="T2" fmla="*/ 0 w 35"/>
                  <a:gd name="T3" fmla="*/ 38 h 39"/>
                  <a:gd name="T4" fmla="*/ 26 w 35"/>
                  <a:gd name="T5" fmla="*/ 2 h 39"/>
                  <a:gd name="T6" fmla="*/ 35 w 35"/>
                  <a:gd name="T7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5" name="Freeform 45"/>
              <p:cNvSpPr/>
              <p:nvPr/>
            </p:nvSpPr>
            <p:spPr bwMode="auto">
              <a:xfrm>
                <a:off x="6045200" y="6842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35 w 35"/>
                  <a:gd name="T3" fmla="*/ 20 h 22"/>
                  <a:gd name="T4" fmla="*/ 0 w 35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6" name="Freeform 46"/>
              <p:cNvSpPr/>
              <p:nvPr/>
            </p:nvSpPr>
            <p:spPr bwMode="auto">
              <a:xfrm>
                <a:off x="6043613" y="690563"/>
                <a:ext cx="20638" cy="17463"/>
              </a:xfrm>
              <a:custGeom>
                <a:avLst/>
                <a:gdLst>
                  <a:gd name="T0" fmla="*/ 32 w 33"/>
                  <a:gd name="T1" fmla="*/ 26 h 26"/>
                  <a:gd name="T2" fmla="*/ 0 w 33"/>
                  <a:gd name="T3" fmla="*/ 9 h 26"/>
                  <a:gd name="T4" fmla="*/ 32 w 33"/>
                  <a:gd name="T5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7" name="Freeform 47"/>
              <p:cNvSpPr/>
              <p:nvPr/>
            </p:nvSpPr>
            <p:spPr bwMode="auto">
              <a:xfrm>
                <a:off x="6500813" y="725488"/>
                <a:ext cx="25400" cy="22225"/>
              </a:xfrm>
              <a:custGeom>
                <a:avLst/>
                <a:gdLst>
                  <a:gd name="T0" fmla="*/ 40 w 40"/>
                  <a:gd name="T1" fmla="*/ 16 h 35"/>
                  <a:gd name="T2" fmla="*/ 0 w 40"/>
                  <a:gd name="T3" fmla="*/ 35 h 35"/>
                  <a:gd name="T4" fmla="*/ 40 w 40"/>
                  <a:gd name="T5" fmla="*/ 1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8" name="Freeform 48"/>
              <p:cNvSpPr/>
              <p:nvPr/>
            </p:nvSpPr>
            <p:spPr bwMode="auto">
              <a:xfrm>
                <a:off x="6507163" y="739775"/>
                <a:ext cx="25400" cy="26988"/>
              </a:xfrm>
              <a:custGeom>
                <a:avLst/>
                <a:gdLst>
                  <a:gd name="T0" fmla="*/ 39 w 39"/>
                  <a:gd name="T1" fmla="*/ 25 h 41"/>
                  <a:gd name="T2" fmla="*/ 0 w 39"/>
                  <a:gd name="T3" fmla="*/ 32 h 41"/>
                  <a:gd name="T4" fmla="*/ 39 w 39"/>
                  <a:gd name="T5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9" name="Freeform 49"/>
              <p:cNvSpPr/>
              <p:nvPr/>
            </p:nvSpPr>
            <p:spPr bwMode="auto">
              <a:xfrm>
                <a:off x="6510338" y="765175"/>
                <a:ext cx="26988" cy="19050"/>
              </a:xfrm>
              <a:custGeom>
                <a:avLst/>
                <a:gdLst>
                  <a:gd name="T0" fmla="*/ 42 w 42"/>
                  <a:gd name="T1" fmla="*/ 4 h 28"/>
                  <a:gd name="T2" fmla="*/ 0 w 42"/>
                  <a:gd name="T3" fmla="*/ 28 h 28"/>
                  <a:gd name="T4" fmla="*/ 42 w 42"/>
                  <a:gd name="T5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0" name="Freeform 50"/>
              <p:cNvSpPr/>
              <p:nvPr/>
            </p:nvSpPr>
            <p:spPr bwMode="auto">
              <a:xfrm>
                <a:off x="5970588" y="771525"/>
                <a:ext cx="38100" cy="71438"/>
              </a:xfrm>
              <a:custGeom>
                <a:avLst/>
                <a:gdLst>
                  <a:gd name="T0" fmla="*/ 53 w 59"/>
                  <a:gd name="T1" fmla="*/ 0 h 110"/>
                  <a:gd name="T2" fmla="*/ 48 w 59"/>
                  <a:gd name="T3" fmla="*/ 40 h 110"/>
                  <a:gd name="T4" fmla="*/ 5 w 59"/>
                  <a:gd name="T5" fmla="*/ 110 h 110"/>
                  <a:gd name="T6" fmla="*/ 18 w 59"/>
                  <a:gd name="T7" fmla="*/ 79 h 110"/>
                  <a:gd name="T8" fmla="*/ 46 w 59"/>
                  <a:gd name="T9" fmla="*/ 0 h 110"/>
                  <a:gd name="T10" fmla="*/ 53 w 59"/>
                  <a:gd name="T1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1" name="Freeform 51"/>
              <p:cNvSpPr/>
              <p:nvPr/>
            </p:nvSpPr>
            <p:spPr bwMode="auto">
              <a:xfrm>
                <a:off x="6516688" y="779463"/>
                <a:ext cx="26988" cy="19050"/>
              </a:xfrm>
              <a:custGeom>
                <a:avLst/>
                <a:gdLst>
                  <a:gd name="T0" fmla="*/ 43 w 43"/>
                  <a:gd name="T1" fmla="*/ 20 h 31"/>
                  <a:gd name="T2" fmla="*/ 0 w 43"/>
                  <a:gd name="T3" fmla="*/ 28 h 31"/>
                  <a:gd name="T4" fmla="*/ 43 w 43"/>
                  <a:gd name="T5" fmla="*/ 2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2" name="Freeform 52"/>
              <p:cNvSpPr/>
              <p:nvPr/>
            </p:nvSpPr>
            <p:spPr bwMode="auto">
              <a:xfrm>
                <a:off x="5951538" y="804863"/>
                <a:ext cx="20638" cy="25400"/>
              </a:xfrm>
              <a:custGeom>
                <a:avLst/>
                <a:gdLst>
                  <a:gd name="T0" fmla="*/ 15 w 32"/>
                  <a:gd name="T1" fmla="*/ 0 h 40"/>
                  <a:gd name="T2" fmla="*/ 24 w 32"/>
                  <a:gd name="T3" fmla="*/ 0 h 40"/>
                  <a:gd name="T4" fmla="*/ 0 w 32"/>
                  <a:gd name="T5" fmla="*/ 28 h 40"/>
                  <a:gd name="T6" fmla="*/ 15 w 3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3" name="Freeform 53"/>
              <p:cNvSpPr/>
              <p:nvPr/>
            </p:nvSpPr>
            <p:spPr bwMode="auto">
              <a:xfrm>
                <a:off x="6072188" y="828675"/>
                <a:ext cx="34925" cy="68263"/>
              </a:xfrm>
              <a:custGeom>
                <a:avLst/>
                <a:gdLst>
                  <a:gd name="T0" fmla="*/ 53 w 53"/>
                  <a:gd name="T1" fmla="*/ 0 h 105"/>
                  <a:gd name="T2" fmla="*/ 17 w 53"/>
                  <a:gd name="T3" fmla="*/ 102 h 105"/>
                  <a:gd name="T4" fmla="*/ 0 w 53"/>
                  <a:gd name="T5" fmla="*/ 98 h 105"/>
                  <a:gd name="T6" fmla="*/ 53 w 53"/>
                  <a:gd name="T7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4" name="Freeform 54"/>
              <p:cNvSpPr/>
              <p:nvPr/>
            </p:nvSpPr>
            <p:spPr bwMode="auto">
              <a:xfrm>
                <a:off x="5997575" y="833438"/>
                <a:ext cx="15875" cy="23813"/>
              </a:xfrm>
              <a:custGeom>
                <a:avLst/>
                <a:gdLst>
                  <a:gd name="T0" fmla="*/ 25 w 25"/>
                  <a:gd name="T1" fmla="*/ 0 h 36"/>
                  <a:gd name="T2" fmla="*/ 13 w 25"/>
                  <a:gd name="T3" fmla="*/ 34 h 36"/>
                  <a:gd name="T4" fmla="*/ 0 w 25"/>
                  <a:gd name="T5" fmla="*/ 36 h 36"/>
                  <a:gd name="T6" fmla="*/ 25 w 25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5" name="Freeform 55"/>
              <p:cNvSpPr/>
              <p:nvPr/>
            </p:nvSpPr>
            <p:spPr bwMode="auto">
              <a:xfrm>
                <a:off x="6508750" y="838200"/>
                <a:ext cx="36513" cy="15875"/>
              </a:xfrm>
              <a:custGeom>
                <a:avLst/>
                <a:gdLst>
                  <a:gd name="T0" fmla="*/ 57 w 57"/>
                  <a:gd name="T1" fmla="*/ 11 h 23"/>
                  <a:gd name="T2" fmla="*/ 0 w 57"/>
                  <a:gd name="T3" fmla="*/ 15 h 23"/>
                  <a:gd name="T4" fmla="*/ 57 w 57"/>
                  <a:gd name="T5" fmla="*/ 1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6" name="Freeform 56"/>
              <p:cNvSpPr/>
              <p:nvPr/>
            </p:nvSpPr>
            <p:spPr bwMode="auto">
              <a:xfrm>
                <a:off x="6016625" y="836613"/>
                <a:ext cx="19050" cy="30163"/>
              </a:xfrm>
              <a:custGeom>
                <a:avLst/>
                <a:gdLst>
                  <a:gd name="T0" fmla="*/ 31 w 31"/>
                  <a:gd name="T1" fmla="*/ 16 h 46"/>
                  <a:gd name="T2" fmla="*/ 0 w 31"/>
                  <a:gd name="T3" fmla="*/ 46 h 46"/>
                  <a:gd name="T4" fmla="*/ 31 w 31"/>
                  <a:gd name="T5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7" name="Freeform 57"/>
              <p:cNvSpPr/>
              <p:nvPr/>
            </p:nvSpPr>
            <p:spPr bwMode="auto">
              <a:xfrm>
                <a:off x="6032500" y="847725"/>
                <a:ext cx="17463" cy="26988"/>
              </a:xfrm>
              <a:custGeom>
                <a:avLst/>
                <a:gdLst>
                  <a:gd name="T0" fmla="*/ 23 w 26"/>
                  <a:gd name="T1" fmla="*/ 6 h 41"/>
                  <a:gd name="T2" fmla="*/ 5 w 26"/>
                  <a:gd name="T3" fmla="*/ 41 h 41"/>
                  <a:gd name="T4" fmla="*/ 23 w 26"/>
                  <a:gd name="T5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8" name="Freeform 58"/>
              <p:cNvSpPr/>
              <p:nvPr/>
            </p:nvSpPr>
            <p:spPr bwMode="auto">
              <a:xfrm>
                <a:off x="6507163" y="855663"/>
                <a:ext cx="31750" cy="17463"/>
              </a:xfrm>
              <a:custGeom>
                <a:avLst/>
                <a:gdLst>
                  <a:gd name="T0" fmla="*/ 49 w 49"/>
                  <a:gd name="T1" fmla="*/ 14 h 27"/>
                  <a:gd name="T2" fmla="*/ 0 w 49"/>
                  <a:gd name="T3" fmla="*/ 15 h 27"/>
                  <a:gd name="T4" fmla="*/ 49 w 49"/>
                  <a:gd name="T5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9" name="Freeform 59"/>
              <p:cNvSpPr/>
              <p:nvPr/>
            </p:nvSpPr>
            <p:spPr bwMode="auto">
              <a:xfrm>
                <a:off x="6051550" y="857250"/>
                <a:ext cx="15875" cy="28575"/>
              </a:xfrm>
              <a:custGeom>
                <a:avLst/>
                <a:gdLst>
                  <a:gd name="T0" fmla="*/ 25 w 25"/>
                  <a:gd name="T1" fmla="*/ 5 h 43"/>
                  <a:gd name="T2" fmla="*/ 0 w 25"/>
                  <a:gd name="T3" fmla="*/ 39 h 43"/>
                  <a:gd name="T4" fmla="*/ 25 w 25"/>
                  <a:gd name="T5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0" name="Freeform 60"/>
              <p:cNvSpPr/>
              <p:nvPr/>
            </p:nvSpPr>
            <p:spPr bwMode="auto">
              <a:xfrm>
                <a:off x="6173788" y="874713"/>
                <a:ext cx="30163" cy="65088"/>
              </a:xfrm>
              <a:custGeom>
                <a:avLst/>
                <a:gdLst>
                  <a:gd name="T0" fmla="*/ 48 w 48"/>
                  <a:gd name="T1" fmla="*/ 6 h 101"/>
                  <a:gd name="T2" fmla="*/ 13 w 48"/>
                  <a:gd name="T3" fmla="*/ 100 h 101"/>
                  <a:gd name="T4" fmla="*/ 0 w 48"/>
                  <a:gd name="T5" fmla="*/ 95 h 101"/>
                  <a:gd name="T6" fmla="*/ 32 w 48"/>
                  <a:gd name="T7" fmla="*/ 6 h 101"/>
                  <a:gd name="T8" fmla="*/ 48 w 48"/>
                  <a:gd name="T9" fmla="*/ 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1" name="Freeform 61"/>
              <p:cNvSpPr/>
              <p:nvPr/>
            </p:nvSpPr>
            <p:spPr bwMode="auto">
              <a:xfrm>
                <a:off x="6099175" y="877888"/>
                <a:ext cx="17463" cy="26988"/>
              </a:xfrm>
              <a:custGeom>
                <a:avLst/>
                <a:gdLst>
                  <a:gd name="T0" fmla="*/ 24 w 28"/>
                  <a:gd name="T1" fmla="*/ 0 h 42"/>
                  <a:gd name="T2" fmla="*/ 0 w 28"/>
                  <a:gd name="T3" fmla="*/ 42 h 42"/>
                  <a:gd name="T4" fmla="*/ 24 w 28"/>
                  <a:gd name="T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2" name="Freeform 62"/>
              <p:cNvSpPr/>
              <p:nvPr/>
            </p:nvSpPr>
            <p:spPr bwMode="auto">
              <a:xfrm>
                <a:off x="6499225" y="874713"/>
                <a:ext cx="34925" cy="15875"/>
              </a:xfrm>
              <a:custGeom>
                <a:avLst/>
                <a:gdLst>
                  <a:gd name="T0" fmla="*/ 49 w 54"/>
                  <a:gd name="T1" fmla="*/ 7 h 26"/>
                  <a:gd name="T2" fmla="*/ 53 w 54"/>
                  <a:gd name="T3" fmla="*/ 22 h 26"/>
                  <a:gd name="T4" fmla="*/ 0 w 54"/>
                  <a:gd name="T5" fmla="*/ 11 h 26"/>
                  <a:gd name="T6" fmla="*/ 49 w 54"/>
                  <a:gd name="T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3" name="Freeform 63"/>
              <p:cNvSpPr/>
              <p:nvPr/>
            </p:nvSpPr>
            <p:spPr bwMode="auto">
              <a:xfrm>
                <a:off x="6115050" y="890588"/>
                <a:ext cx="26988" cy="26988"/>
              </a:xfrm>
              <a:custGeom>
                <a:avLst/>
                <a:gdLst>
                  <a:gd name="T0" fmla="*/ 18 w 41"/>
                  <a:gd name="T1" fmla="*/ 0 h 41"/>
                  <a:gd name="T2" fmla="*/ 1 w 41"/>
                  <a:gd name="T3" fmla="*/ 41 h 41"/>
                  <a:gd name="T4" fmla="*/ 18 w 41"/>
                  <a:gd name="T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4" name="Freeform 64"/>
              <p:cNvSpPr/>
              <p:nvPr/>
            </p:nvSpPr>
            <p:spPr bwMode="auto">
              <a:xfrm>
                <a:off x="6132513" y="895350"/>
                <a:ext cx="19050" cy="26988"/>
              </a:xfrm>
              <a:custGeom>
                <a:avLst/>
                <a:gdLst>
                  <a:gd name="T0" fmla="*/ 17 w 30"/>
                  <a:gd name="T1" fmla="*/ 0 h 41"/>
                  <a:gd name="T2" fmla="*/ 14 w 30"/>
                  <a:gd name="T3" fmla="*/ 40 h 41"/>
                  <a:gd name="T4" fmla="*/ 0 w 30"/>
                  <a:gd name="T5" fmla="*/ 33 h 41"/>
                  <a:gd name="T6" fmla="*/ 17 w 30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5" name="Freeform 65"/>
              <p:cNvSpPr/>
              <p:nvPr/>
            </p:nvSpPr>
            <p:spPr bwMode="auto">
              <a:xfrm>
                <a:off x="6497638" y="895350"/>
                <a:ext cx="31750" cy="22225"/>
              </a:xfrm>
              <a:custGeom>
                <a:avLst/>
                <a:gdLst>
                  <a:gd name="T0" fmla="*/ 49 w 49"/>
                  <a:gd name="T1" fmla="*/ 13 h 36"/>
                  <a:gd name="T2" fmla="*/ 0 w 49"/>
                  <a:gd name="T3" fmla="*/ 3 h 36"/>
                  <a:gd name="T4" fmla="*/ 49 w 49"/>
                  <a:gd name="T5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6" name="Freeform 66"/>
              <p:cNvSpPr/>
              <p:nvPr/>
            </p:nvSpPr>
            <p:spPr bwMode="auto">
              <a:xfrm>
                <a:off x="6153150" y="908050"/>
                <a:ext cx="14288" cy="22225"/>
              </a:xfrm>
              <a:custGeom>
                <a:avLst/>
                <a:gdLst>
                  <a:gd name="T0" fmla="*/ 21 w 21"/>
                  <a:gd name="T1" fmla="*/ 4 h 36"/>
                  <a:gd name="T2" fmla="*/ 0 w 21"/>
                  <a:gd name="T3" fmla="*/ 29 h 36"/>
                  <a:gd name="T4" fmla="*/ 21 w 21"/>
                  <a:gd name="T5" fmla="*/ 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7" name="Freeform 67"/>
              <p:cNvSpPr/>
              <p:nvPr/>
            </p:nvSpPr>
            <p:spPr bwMode="auto">
              <a:xfrm>
                <a:off x="6276975" y="920750"/>
                <a:ext cx="31750" cy="68263"/>
              </a:xfrm>
              <a:custGeom>
                <a:avLst/>
                <a:gdLst>
                  <a:gd name="T0" fmla="*/ 51 w 51"/>
                  <a:gd name="T1" fmla="*/ 8 h 104"/>
                  <a:gd name="T2" fmla="*/ 42 w 51"/>
                  <a:gd name="T3" fmla="*/ 26 h 104"/>
                  <a:gd name="T4" fmla="*/ 44 w 51"/>
                  <a:gd name="T5" fmla="*/ 38 h 104"/>
                  <a:gd name="T6" fmla="*/ 35 w 51"/>
                  <a:gd name="T7" fmla="*/ 70 h 104"/>
                  <a:gd name="T8" fmla="*/ 6 w 51"/>
                  <a:gd name="T9" fmla="*/ 104 h 104"/>
                  <a:gd name="T10" fmla="*/ 35 w 51"/>
                  <a:gd name="T11" fmla="*/ 2 h 104"/>
                  <a:gd name="T12" fmla="*/ 51 w 51"/>
                  <a:gd name="T13" fmla="*/ 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8" name="Freeform 68"/>
              <p:cNvSpPr/>
              <p:nvPr/>
            </p:nvSpPr>
            <p:spPr bwMode="auto">
              <a:xfrm>
                <a:off x="6191250" y="927100"/>
                <a:ext cx="22225" cy="22225"/>
              </a:xfrm>
              <a:custGeom>
                <a:avLst/>
                <a:gdLst>
                  <a:gd name="T0" fmla="*/ 19 w 35"/>
                  <a:gd name="T1" fmla="*/ 0 h 35"/>
                  <a:gd name="T2" fmla="*/ 7 w 35"/>
                  <a:gd name="T3" fmla="*/ 35 h 35"/>
                  <a:gd name="T4" fmla="*/ 19 w 35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9" name="Freeform 69"/>
              <p:cNvSpPr/>
              <p:nvPr/>
            </p:nvSpPr>
            <p:spPr bwMode="auto">
              <a:xfrm>
                <a:off x="6211888" y="935038"/>
                <a:ext cx="17463" cy="23813"/>
              </a:xfrm>
              <a:custGeom>
                <a:avLst/>
                <a:gdLst>
                  <a:gd name="T0" fmla="*/ 15 w 27"/>
                  <a:gd name="T1" fmla="*/ 0 h 36"/>
                  <a:gd name="T2" fmla="*/ 5 w 27"/>
                  <a:gd name="T3" fmla="*/ 36 h 36"/>
                  <a:gd name="T4" fmla="*/ 15 w 27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0" name="Freeform 70"/>
              <p:cNvSpPr/>
              <p:nvPr/>
            </p:nvSpPr>
            <p:spPr bwMode="auto">
              <a:xfrm>
                <a:off x="6489700" y="938213"/>
                <a:ext cx="33338" cy="20638"/>
              </a:xfrm>
              <a:custGeom>
                <a:avLst/>
                <a:gdLst>
                  <a:gd name="T0" fmla="*/ 51 w 51"/>
                  <a:gd name="T1" fmla="*/ 29 h 33"/>
                  <a:gd name="T2" fmla="*/ 0 w 51"/>
                  <a:gd name="T3" fmla="*/ 0 h 33"/>
                  <a:gd name="T4" fmla="*/ 51 w 51"/>
                  <a:gd name="T5" fmla="*/ 2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1" name="Freeform 71"/>
              <p:cNvSpPr/>
              <p:nvPr/>
            </p:nvSpPr>
            <p:spPr bwMode="auto">
              <a:xfrm>
                <a:off x="6229350" y="942975"/>
                <a:ext cx="17463" cy="26988"/>
              </a:xfrm>
              <a:custGeom>
                <a:avLst/>
                <a:gdLst>
                  <a:gd name="T0" fmla="*/ 27 w 27"/>
                  <a:gd name="T1" fmla="*/ 4 h 41"/>
                  <a:gd name="T2" fmla="*/ 8 w 27"/>
                  <a:gd name="T3" fmla="*/ 41 h 41"/>
                  <a:gd name="T4" fmla="*/ 0 w 27"/>
                  <a:gd name="T5" fmla="*/ 38 h 41"/>
                  <a:gd name="T6" fmla="*/ 27 w 27"/>
                  <a:gd name="T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2" name="Freeform 72"/>
              <p:cNvSpPr/>
              <p:nvPr/>
            </p:nvSpPr>
            <p:spPr bwMode="auto">
              <a:xfrm>
                <a:off x="6248400" y="949325"/>
                <a:ext cx="19050" cy="34925"/>
              </a:xfrm>
              <a:custGeom>
                <a:avLst/>
                <a:gdLst>
                  <a:gd name="T0" fmla="*/ 29 w 29"/>
                  <a:gd name="T1" fmla="*/ 6 h 55"/>
                  <a:gd name="T2" fmla="*/ 0 w 29"/>
                  <a:gd name="T3" fmla="*/ 42 h 55"/>
                  <a:gd name="T4" fmla="*/ 29 w 29"/>
                  <a:gd name="T5" fmla="*/ 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3" name="Freeform 73"/>
              <p:cNvSpPr/>
              <p:nvPr/>
            </p:nvSpPr>
            <p:spPr bwMode="auto">
              <a:xfrm>
                <a:off x="6302375" y="981075"/>
                <a:ext cx="15875" cy="28575"/>
              </a:xfrm>
              <a:custGeom>
                <a:avLst/>
                <a:gdLst>
                  <a:gd name="T0" fmla="*/ 25 w 25"/>
                  <a:gd name="T1" fmla="*/ 4 h 44"/>
                  <a:gd name="T2" fmla="*/ 0 w 25"/>
                  <a:gd name="T3" fmla="*/ 40 h 44"/>
                  <a:gd name="T4" fmla="*/ 10 w 25"/>
                  <a:gd name="T5" fmla="*/ 2 h 44"/>
                  <a:gd name="T6" fmla="*/ 25 w 25"/>
                  <a:gd name="T7" fmla="*/ 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4" name="Freeform 74"/>
              <p:cNvSpPr/>
              <p:nvPr/>
            </p:nvSpPr>
            <p:spPr bwMode="auto">
              <a:xfrm>
                <a:off x="6319838" y="982663"/>
                <a:ext cx="15875" cy="28575"/>
              </a:xfrm>
              <a:custGeom>
                <a:avLst/>
                <a:gdLst>
                  <a:gd name="T0" fmla="*/ 25 w 25"/>
                  <a:gd name="T1" fmla="*/ 8 h 44"/>
                  <a:gd name="T2" fmla="*/ 0 w 25"/>
                  <a:gd name="T3" fmla="*/ 42 h 44"/>
                  <a:gd name="T4" fmla="*/ 25 w 25"/>
                  <a:gd name="T5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5" name="Freeform 75"/>
              <p:cNvSpPr/>
              <p:nvPr/>
            </p:nvSpPr>
            <p:spPr bwMode="auto">
              <a:xfrm>
                <a:off x="6338888" y="989013"/>
                <a:ext cx="14288" cy="31750"/>
              </a:xfrm>
              <a:custGeom>
                <a:avLst/>
                <a:gdLst>
                  <a:gd name="T0" fmla="*/ 22 w 22"/>
                  <a:gd name="T1" fmla="*/ 12 h 50"/>
                  <a:gd name="T2" fmla="*/ 2 w 22"/>
                  <a:gd name="T3" fmla="*/ 50 h 50"/>
                  <a:gd name="T4" fmla="*/ 22 w 22"/>
                  <a:gd name="T5" fmla="*/ 1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6" name="Freeform 76"/>
              <p:cNvSpPr/>
              <p:nvPr/>
            </p:nvSpPr>
            <p:spPr bwMode="auto">
              <a:xfrm>
                <a:off x="6359525" y="1003300"/>
                <a:ext cx="17463" cy="28575"/>
              </a:xfrm>
              <a:custGeom>
                <a:avLst/>
                <a:gdLst>
                  <a:gd name="T0" fmla="*/ 26 w 26"/>
                  <a:gd name="T1" fmla="*/ 10 h 46"/>
                  <a:gd name="T2" fmla="*/ 0 w 26"/>
                  <a:gd name="T3" fmla="*/ 46 h 46"/>
                  <a:gd name="T4" fmla="*/ 26 w 26"/>
                  <a:gd name="T5" fmla="*/ 1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7" name="Freeform 77"/>
              <p:cNvSpPr/>
              <p:nvPr/>
            </p:nvSpPr>
            <p:spPr bwMode="auto">
              <a:xfrm>
                <a:off x="6478588" y="1027113"/>
                <a:ext cx="31750" cy="66675"/>
              </a:xfrm>
              <a:custGeom>
                <a:avLst/>
                <a:gdLst>
                  <a:gd name="T0" fmla="*/ 48 w 50"/>
                  <a:gd name="T1" fmla="*/ 3 h 102"/>
                  <a:gd name="T2" fmla="*/ 26 w 50"/>
                  <a:gd name="T3" fmla="*/ 74 h 102"/>
                  <a:gd name="T4" fmla="*/ 0 w 50"/>
                  <a:gd name="T5" fmla="*/ 101 h 102"/>
                  <a:gd name="T6" fmla="*/ 43 w 50"/>
                  <a:gd name="T7" fmla="*/ 1 h 102"/>
                  <a:gd name="T8" fmla="*/ 48 w 50"/>
                  <a:gd name="T9" fmla="*/ 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8" name="Freeform 78"/>
              <p:cNvSpPr/>
              <p:nvPr/>
            </p:nvSpPr>
            <p:spPr bwMode="auto">
              <a:xfrm>
                <a:off x="6413500" y="1031875"/>
                <a:ext cx="15875" cy="23813"/>
              </a:xfrm>
              <a:custGeom>
                <a:avLst/>
                <a:gdLst>
                  <a:gd name="T0" fmla="*/ 25 w 25"/>
                  <a:gd name="T1" fmla="*/ 4 h 36"/>
                  <a:gd name="T2" fmla="*/ 1 w 25"/>
                  <a:gd name="T3" fmla="*/ 36 h 36"/>
                  <a:gd name="T4" fmla="*/ 25 w 25"/>
                  <a:gd name="T5" fmla="*/ 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9" name="Freeform 79"/>
              <p:cNvSpPr/>
              <p:nvPr/>
            </p:nvSpPr>
            <p:spPr bwMode="auto">
              <a:xfrm>
                <a:off x="6427788" y="1041400"/>
                <a:ext cx="17463" cy="23813"/>
              </a:xfrm>
              <a:custGeom>
                <a:avLst/>
                <a:gdLst>
                  <a:gd name="T0" fmla="*/ 26 w 26"/>
                  <a:gd name="T1" fmla="*/ 11 h 37"/>
                  <a:gd name="T2" fmla="*/ 3 w 26"/>
                  <a:gd name="T3" fmla="*/ 37 h 37"/>
                  <a:gd name="T4" fmla="*/ 26 w 26"/>
                  <a:gd name="T5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0" name="Freeform 80"/>
              <p:cNvSpPr/>
              <p:nvPr/>
            </p:nvSpPr>
            <p:spPr bwMode="auto">
              <a:xfrm>
                <a:off x="6440488" y="1050925"/>
                <a:ext cx="19050" cy="22225"/>
              </a:xfrm>
              <a:custGeom>
                <a:avLst/>
                <a:gdLst>
                  <a:gd name="T0" fmla="*/ 19 w 28"/>
                  <a:gd name="T1" fmla="*/ 2 h 34"/>
                  <a:gd name="T2" fmla="*/ 28 w 28"/>
                  <a:gd name="T3" fmla="*/ 4 h 34"/>
                  <a:gd name="T4" fmla="*/ 6 w 28"/>
                  <a:gd name="T5" fmla="*/ 34 h 34"/>
                  <a:gd name="T6" fmla="*/ 19 w 28"/>
                  <a:gd name="T7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1" name="Freeform 81"/>
              <p:cNvSpPr/>
              <p:nvPr/>
            </p:nvSpPr>
            <p:spPr bwMode="auto">
              <a:xfrm>
                <a:off x="6454775" y="1050925"/>
                <a:ext cx="22225" cy="31750"/>
              </a:xfrm>
              <a:custGeom>
                <a:avLst/>
                <a:gdLst>
                  <a:gd name="T0" fmla="*/ 33 w 33"/>
                  <a:gd name="T1" fmla="*/ 12 h 48"/>
                  <a:gd name="T2" fmla="*/ 10 w 33"/>
                  <a:gd name="T3" fmla="*/ 48 h 48"/>
                  <a:gd name="T4" fmla="*/ 33 w 33"/>
                  <a:gd name="T5" fmla="*/ 1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2" name="Freeform 82"/>
              <p:cNvSpPr/>
              <p:nvPr/>
            </p:nvSpPr>
            <p:spPr bwMode="auto">
              <a:xfrm>
                <a:off x="6496050" y="1065213"/>
                <a:ext cx="20638" cy="39688"/>
              </a:xfrm>
              <a:custGeom>
                <a:avLst/>
                <a:gdLst>
                  <a:gd name="T0" fmla="*/ 18 w 33"/>
                  <a:gd name="T1" fmla="*/ 33 h 62"/>
                  <a:gd name="T2" fmla="*/ 5 w 33"/>
                  <a:gd name="T3" fmla="*/ 46 h 62"/>
                  <a:gd name="T4" fmla="*/ 14 w 33"/>
                  <a:gd name="T5" fmla="*/ 1 h 62"/>
                  <a:gd name="T6" fmla="*/ 23 w 33"/>
                  <a:gd name="T7" fmla="*/ 5 h 62"/>
                  <a:gd name="T8" fmla="*/ 20 w 33"/>
                  <a:gd name="T9" fmla="*/ 26 h 62"/>
                  <a:gd name="T10" fmla="*/ 29 w 33"/>
                  <a:gd name="T11" fmla="*/ 18 h 62"/>
                  <a:gd name="T12" fmla="*/ 12 w 33"/>
                  <a:gd name="T13" fmla="*/ 62 h 62"/>
                  <a:gd name="T14" fmla="*/ 18 w 33"/>
                  <a:gd name="T15" fmla="*/ 3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3" name="Freeform 83"/>
              <p:cNvSpPr/>
              <p:nvPr/>
            </p:nvSpPr>
            <p:spPr bwMode="auto">
              <a:xfrm>
                <a:off x="6518275" y="1085850"/>
                <a:ext cx="12700" cy="20638"/>
              </a:xfrm>
              <a:custGeom>
                <a:avLst/>
                <a:gdLst>
                  <a:gd name="T0" fmla="*/ 13 w 19"/>
                  <a:gd name="T1" fmla="*/ 0 h 32"/>
                  <a:gd name="T2" fmla="*/ 19 w 19"/>
                  <a:gd name="T3" fmla="*/ 2 h 32"/>
                  <a:gd name="T4" fmla="*/ 11 w 19"/>
                  <a:gd name="T5" fmla="*/ 32 h 32"/>
                  <a:gd name="T6" fmla="*/ 0 w 19"/>
                  <a:gd name="T7" fmla="*/ 32 h 32"/>
                  <a:gd name="T8" fmla="*/ 13 w 19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4" name="Freeform 84"/>
              <p:cNvSpPr/>
              <p:nvPr/>
            </p:nvSpPr>
            <p:spPr bwMode="auto">
              <a:xfrm>
                <a:off x="5786438" y="1116013"/>
                <a:ext cx="239713" cy="71438"/>
              </a:xfrm>
              <a:custGeom>
                <a:avLst/>
                <a:gdLst>
                  <a:gd name="T0" fmla="*/ 373 w 373"/>
                  <a:gd name="T1" fmla="*/ 21 h 112"/>
                  <a:gd name="T2" fmla="*/ 373 w 373"/>
                  <a:gd name="T3" fmla="*/ 25 h 112"/>
                  <a:gd name="T4" fmla="*/ 332 w 373"/>
                  <a:gd name="T5" fmla="*/ 57 h 112"/>
                  <a:gd name="T6" fmla="*/ 145 w 373"/>
                  <a:gd name="T7" fmla="*/ 110 h 112"/>
                  <a:gd name="T8" fmla="*/ 53 w 373"/>
                  <a:gd name="T9" fmla="*/ 98 h 112"/>
                  <a:gd name="T10" fmla="*/ 0 w 373"/>
                  <a:gd name="T11" fmla="*/ 82 h 112"/>
                  <a:gd name="T12" fmla="*/ 206 w 373"/>
                  <a:gd name="T13" fmla="*/ 91 h 112"/>
                  <a:gd name="T14" fmla="*/ 232 w 373"/>
                  <a:gd name="T15" fmla="*/ 85 h 112"/>
                  <a:gd name="T16" fmla="*/ 258 w 373"/>
                  <a:gd name="T17" fmla="*/ 70 h 112"/>
                  <a:gd name="T18" fmla="*/ 289 w 373"/>
                  <a:gd name="T19" fmla="*/ 65 h 112"/>
                  <a:gd name="T20" fmla="*/ 353 w 373"/>
                  <a:gd name="T21" fmla="*/ 31 h 112"/>
                  <a:gd name="T22" fmla="*/ 309 w 373"/>
                  <a:gd name="T23" fmla="*/ 6 h 112"/>
                  <a:gd name="T24" fmla="*/ 311 w 373"/>
                  <a:gd name="T25" fmla="*/ 4 h 112"/>
                  <a:gd name="T26" fmla="*/ 373 w 373"/>
                  <a:gd name="T27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5" name="Freeform 85"/>
              <p:cNvSpPr/>
              <p:nvPr/>
            </p:nvSpPr>
            <p:spPr bwMode="auto">
              <a:xfrm>
                <a:off x="5740400" y="1149350"/>
                <a:ext cx="33338" cy="30163"/>
              </a:xfrm>
              <a:custGeom>
                <a:avLst/>
                <a:gdLst>
                  <a:gd name="T0" fmla="*/ 51 w 51"/>
                  <a:gd name="T1" fmla="*/ 19 h 46"/>
                  <a:gd name="T2" fmla="*/ 0 w 51"/>
                  <a:gd name="T3" fmla="*/ 13 h 46"/>
                  <a:gd name="T4" fmla="*/ 51 w 51"/>
                  <a:gd name="T5" fmla="*/ 1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6" name="Freeform 86"/>
              <p:cNvSpPr/>
              <p:nvPr/>
            </p:nvSpPr>
            <p:spPr bwMode="auto">
              <a:xfrm>
                <a:off x="6338888" y="1235075"/>
                <a:ext cx="14288" cy="14288"/>
              </a:xfrm>
              <a:custGeom>
                <a:avLst/>
                <a:gdLst>
                  <a:gd name="T0" fmla="*/ 20 w 21"/>
                  <a:gd name="T1" fmla="*/ 9 h 23"/>
                  <a:gd name="T2" fmla="*/ 19 w 21"/>
                  <a:gd name="T3" fmla="*/ 20 h 23"/>
                  <a:gd name="T4" fmla="*/ 20 w 21"/>
                  <a:gd name="T5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7" name="Freeform 87"/>
              <p:cNvSpPr/>
              <p:nvPr/>
            </p:nvSpPr>
            <p:spPr bwMode="auto">
              <a:xfrm>
                <a:off x="6323013" y="1247775"/>
                <a:ext cx="12700" cy="12700"/>
              </a:xfrm>
              <a:custGeom>
                <a:avLst/>
                <a:gdLst>
                  <a:gd name="T0" fmla="*/ 20 w 20"/>
                  <a:gd name="T1" fmla="*/ 6 h 19"/>
                  <a:gd name="T2" fmla="*/ 5 w 20"/>
                  <a:gd name="T3" fmla="*/ 17 h 19"/>
                  <a:gd name="T4" fmla="*/ 1 w 20"/>
                  <a:gd name="T5" fmla="*/ 4 h 19"/>
                  <a:gd name="T6" fmla="*/ 20 w 20"/>
                  <a:gd name="T7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8" name="Freeform 88"/>
              <p:cNvSpPr/>
              <p:nvPr/>
            </p:nvSpPr>
            <p:spPr bwMode="auto">
              <a:xfrm>
                <a:off x="6340475" y="1254125"/>
                <a:ext cx="12700" cy="11113"/>
              </a:xfrm>
              <a:custGeom>
                <a:avLst/>
                <a:gdLst>
                  <a:gd name="T0" fmla="*/ 19 w 19"/>
                  <a:gd name="T1" fmla="*/ 8 h 19"/>
                  <a:gd name="T2" fmla="*/ 17 w 19"/>
                  <a:gd name="T3" fmla="*/ 17 h 19"/>
                  <a:gd name="T4" fmla="*/ 6 w 19"/>
                  <a:gd name="T5" fmla="*/ 19 h 19"/>
                  <a:gd name="T6" fmla="*/ 0 w 19"/>
                  <a:gd name="T7" fmla="*/ 12 h 19"/>
                  <a:gd name="T8" fmla="*/ 19 w 19"/>
                  <a:gd name="T9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9" name="Freeform 89"/>
              <p:cNvSpPr>
                <a:spLocks noEditPoints="1"/>
              </p:cNvSpPr>
              <p:nvPr/>
            </p:nvSpPr>
            <p:spPr bwMode="auto">
              <a:xfrm>
                <a:off x="5541963" y="495300"/>
                <a:ext cx="1071563" cy="806450"/>
              </a:xfrm>
              <a:custGeom>
                <a:avLst/>
                <a:gdLst>
                  <a:gd name="T0" fmla="*/ 235 w 1658"/>
                  <a:gd name="T1" fmla="*/ 146 h 1248"/>
                  <a:gd name="T2" fmla="*/ 597 w 1658"/>
                  <a:gd name="T3" fmla="*/ 246 h 1248"/>
                  <a:gd name="T4" fmla="*/ 944 w 1658"/>
                  <a:gd name="T5" fmla="*/ 121 h 1248"/>
                  <a:gd name="T6" fmla="*/ 1077 w 1658"/>
                  <a:gd name="T7" fmla="*/ 93 h 1248"/>
                  <a:gd name="T8" fmla="*/ 1401 w 1658"/>
                  <a:gd name="T9" fmla="*/ 174 h 1248"/>
                  <a:gd name="T10" fmla="*/ 1577 w 1658"/>
                  <a:gd name="T11" fmla="*/ 434 h 1248"/>
                  <a:gd name="T12" fmla="*/ 1658 w 1658"/>
                  <a:gd name="T13" fmla="*/ 786 h 1248"/>
                  <a:gd name="T14" fmla="*/ 1332 w 1658"/>
                  <a:gd name="T15" fmla="*/ 907 h 1248"/>
                  <a:gd name="T16" fmla="*/ 962 w 1658"/>
                  <a:gd name="T17" fmla="*/ 720 h 1248"/>
                  <a:gd name="T18" fmla="*/ 814 w 1658"/>
                  <a:gd name="T19" fmla="*/ 641 h 1248"/>
                  <a:gd name="T20" fmla="*/ 955 w 1658"/>
                  <a:gd name="T21" fmla="*/ 815 h 1248"/>
                  <a:gd name="T22" fmla="*/ 1196 w 1658"/>
                  <a:gd name="T23" fmla="*/ 1046 h 1248"/>
                  <a:gd name="T24" fmla="*/ 1156 w 1658"/>
                  <a:gd name="T25" fmla="*/ 1188 h 1248"/>
                  <a:gd name="T26" fmla="*/ 1023 w 1658"/>
                  <a:gd name="T27" fmla="*/ 1052 h 1248"/>
                  <a:gd name="T28" fmla="*/ 435 w 1658"/>
                  <a:gd name="T29" fmla="*/ 506 h 1248"/>
                  <a:gd name="T30" fmla="*/ 297 w 1658"/>
                  <a:gd name="T31" fmla="*/ 379 h 1248"/>
                  <a:gd name="T32" fmla="*/ 54 w 1658"/>
                  <a:gd name="T33" fmla="*/ 89 h 1248"/>
                  <a:gd name="T34" fmla="*/ 697 w 1658"/>
                  <a:gd name="T35" fmla="*/ 575 h 1248"/>
                  <a:gd name="T36" fmla="*/ 1010 w 1658"/>
                  <a:gd name="T37" fmla="*/ 724 h 1248"/>
                  <a:gd name="T38" fmla="*/ 1543 w 1658"/>
                  <a:gd name="T39" fmla="*/ 984 h 1248"/>
                  <a:gd name="T40" fmla="*/ 1441 w 1658"/>
                  <a:gd name="T41" fmla="*/ 637 h 1248"/>
                  <a:gd name="T42" fmla="*/ 1558 w 1658"/>
                  <a:gd name="T43" fmla="*/ 496 h 1248"/>
                  <a:gd name="T44" fmla="*/ 1518 w 1658"/>
                  <a:gd name="T45" fmla="*/ 321 h 1248"/>
                  <a:gd name="T46" fmla="*/ 1313 w 1658"/>
                  <a:gd name="T47" fmla="*/ 266 h 1248"/>
                  <a:gd name="T48" fmla="*/ 1173 w 1658"/>
                  <a:gd name="T49" fmla="*/ 229 h 1248"/>
                  <a:gd name="T50" fmla="*/ 996 w 1658"/>
                  <a:gd name="T51" fmla="*/ 219 h 1248"/>
                  <a:gd name="T52" fmla="*/ 789 w 1658"/>
                  <a:gd name="T53" fmla="*/ 257 h 1248"/>
                  <a:gd name="T54" fmla="*/ 861 w 1658"/>
                  <a:gd name="T55" fmla="*/ 393 h 1248"/>
                  <a:gd name="T56" fmla="*/ 725 w 1658"/>
                  <a:gd name="T57" fmla="*/ 328 h 1248"/>
                  <a:gd name="T58" fmla="*/ 559 w 1658"/>
                  <a:gd name="T59" fmla="*/ 379 h 1248"/>
                  <a:gd name="T60" fmla="*/ 574 w 1658"/>
                  <a:gd name="T61" fmla="*/ 457 h 1248"/>
                  <a:gd name="T62" fmla="*/ 631 w 1658"/>
                  <a:gd name="T63" fmla="*/ 460 h 1248"/>
                  <a:gd name="T64" fmla="*/ 132 w 1658"/>
                  <a:gd name="T65" fmla="*/ 210 h 1248"/>
                  <a:gd name="T66" fmla="*/ 105 w 1658"/>
                  <a:gd name="T67" fmla="*/ 102 h 1248"/>
                  <a:gd name="T68" fmla="*/ 137 w 1658"/>
                  <a:gd name="T69" fmla="*/ 99 h 1248"/>
                  <a:gd name="T70" fmla="*/ 282 w 1658"/>
                  <a:gd name="T71" fmla="*/ 232 h 1248"/>
                  <a:gd name="T72" fmla="*/ 621 w 1658"/>
                  <a:gd name="T73" fmla="*/ 549 h 1248"/>
                  <a:gd name="T74" fmla="*/ 983 w 1658"/>
                  <a:gd name="T75" fmla="*/ 877 h 1248"/>
                  <a:gd name="T76" fmla="*/ 1055 w 1658"/>
                  <a:gd name="T77" fmla="*/ 948 h 1248"/>
                  <a:gd name="T78" fmla="*/ 1068 w 1658"/>
                  <a:gd name="T79" fmla="*/ 939 h 1248"/>
                  <a:gd name="T80" fmla="*/ 544 w 1658"/>
                  <a:gd name="T81" fmla="*/ 449 h 1248"/>
                  <a:gd name="T82" fmla="*/ 218 w 1658"/>
                  <a:gd name="T83" fmla="*/ 178 h 1248"/>
                  <a:gd name="T84" fmla="*/ 371 w 1658"/>
                  <a:gd name="T85" fmla="*/ 379 h 1248"/>
                  <a:gd name="T86" fmla="*/ 910 w 1658"/>
                  <a:gd name="T87" fmla="*/ 882 h 1248"/>
                  <a:gd name="T88" fmla="*/ 627 w 1658"/>
                  <a:gd name="T89" fmla="*/ 577 h 1248"/>
                  <a:gd name="T90" fmla="*/ 190 w 1658"/>
                  <a:gd name="T91" fmla="*/ 212 h 1248"/>
                  <a:gd name="T92" fmla="*/ 567 w 1658"/>
                  <a:gd name="T93" fmla="*/ 588 h 1248"/>
                  <a:gd name="T94" fmla="*/ 141 w 1658"/>
                  <a:gd name="T95" fmla="*/ 219 h 1248"/>
                  <a:gd name="T96" fmla="*/ 327 w 1658"/>
                  <a:gd name="T97" fmla="*/ 383 h 1248"/>
                  <a:gd name="T98" fmla="*/ 985 w 1658"/>
                  <a:gd name="T99" fmla="*/ 995 h 1248"/>
                  <a:gd name="T100" fmla="*/ 1030 w 1658"/>
                  <a:gd name="T101" fmla="*/ 1056 h 1248"/>
                  <a:gd name="T102" fmla="*/ 1124 w 1658"/>
                  <a:gd name="T103" fmla="*/ 977 h 1248"/>
                  <a:gd name="T104" fmla="*/ 1100 w 1658"/>
                  <a:gd name="T105" fmla="*/ 1097 h 1248"/>
                  <a:gd name="T106" fmla="*/ 1068 w 1658"/>
                  <a:gd name="T107" fmla="*/ 1076 h 1248"/>
                  <a:gd name="T108" fmla="*/ 1175 w 1658"/>
                  <a:gd name="T109" fmla="*/ 1048 h 1248"/>
                  <a:gd name="T110" fmla="*/ 1204 w 1658"/>
                  <a:gd name="T111" fmla="*/ 1073 h 1248"/>
                  <a:gd name="T112" fmla="*/ 1138 w 1658"/>
                  <a:gd name="T113" fmla="*/ 1165 h 1248"/>
                  <a:gd name="T114" fmla="*/ 1226 w 1658"/>
                  <a:gd name="T115" fmla="*/ 1133 h 1248"/>
                  <a:gd name="T116" fmla="*/ 1243 w 1658"/>
                  <a:gd name="T117" fmla="*/ 1108 h 1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0" name="Freeform 90"/>
              <p:cNvSpPr/>
              <p:nvPr/>
            </p:nvSpPr>
            <p:spPr bwMode="auto">
              <a:xfrm>
                <a:off x="6383338" y="973138"/>
                <a:ext cx="36513" cy="71438"/>
              </a:xfrm>
              <a:custGeom>
                <a:avLst/>
                <a:gdLst>
                  <a:gd name="T0" fmla="*/ 46 w 55"/>
                  <a:gd name="T1" fmla="*/ 2 h 111"/>
                  <a:gd name="T2" fmla="*/ 55 w 55"/>
                  <a:gd name="T3" fmla="*/ 4 h 111"/>
                  <a:gd name="T4" fmla="*/ 17 w 55"/>
                  <a:gd name="T5" fmla="*/ 104 h 111"/>
                  <a:gd name="T6" fmla="*/ 0 w 55"/>
                  <a:gd name="T7" fmla="*/ 107 h 111"/>
                  <a:gd name="T8" fmla="*/ 21 w 55"/>
                  <a:gd name="T9" fmla="*/ 66 h 111"/>
                  <a:gd name="T10" fmla="*/ 21 w 55"/>
                  <a:gd name="T11" fmla="*/ 64 h 111"/>
                  <a:gd name="T12" fmla="*/ 46 w 55"/>
                  <a:gd name="T13" fmla="*/ 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1" name="Freeform 91"/>
              <p:cNvSpPr/>
              <p:nvPr/>
            </p:nvSpPr>
            <p:spPr bwMode="auto">
              <a:xfrm>
                <a:off x="6480175" y="687388"/>
                <a:ext cx="26988" cy="23813"/>
              </a:xfrm>
              <a:custGeom>
                <a:avLst/>
                <a:gdLst>
                  <a:gd name="T0" fmla="*/ 42 w 42"/>
                  <a:gd name="T1" fmla="*/ 5 h 39"/>
                  <a:gd name="T2" fmla="*/ 0 w 42"/>
                  <a:gd name="T3" fmla="*/ 39 h 39"/>
                  <a:gd name="T4" fmla="*/ 34 w 42"/>
                  <a:gd name="T5" fmla="*/ 1 h 39"/>
                  <a:gd name="T6" fmla="*/ 42 w 42"/>
                  <a:gd name="T7" fmla="*/ 5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2" name="Freeform 92"/>
              <p:cNvSpPr>
                <a:spLocks noEditPoints="1"/>
              </p:cNvSpPr>
              <p:nvPr/>
            </p:nvSpPr>
            <p:spPr bwMode="auto">
              <a:xfrm>
                <a:off x="5554663" y="1020763"/>
                <a:ext cx="508000" cy="247650"/>
              </a:xfrm>
              <a:custGeom>
                <a:avLst/>
                <a:gdLst>
                  <a:gd name="T0" fmla="*/ 781 w 787"/>
                  <a:gd name="T1" fmla="*/ 246 h 384"/>
                  <a:gd name="T2" fmla="*/ 770 w 787"/>
                  <a:gd name="T3" fmla="*/ 286 h 384"/>
                  <a:gd name="T4" fmla="*/ 454 w 787"/>
                  <a:gd name="T5" fmla="*/ 384 h 384"/>
                  <a:gd name="T6" fmla="*/ 378 w 787"/>
                  <a:gd name="T7" fmla="*/ 367 h 384"/>
                  <a:gd name="T8" fmla="*/ 327 w 787"/>
                  <a:gd name="T9" fmla="*/ 360 h 384"/>
                  <a:gd name="T10" fmla="*/ 301 w 787"/>
                  <a:gd name="T11" fmla="*/ 348 h 384"/>
                  <a:gd name="T12" fmla="*/ 203 w 787"/>
                  <a:gd name="T13" fmla="*/ 327 h 384"/>
                  <a:gd name="T14" fmla="*/ 109 w 787"/>
                  <a:gd name="T15" fmla="*/ 301 h 384"/>
                  <a:gd name="T16" fmla="*/ 52 w 787"/>
                  <a:gd name="T17" fmla="*/ 256 h 384"/>
                  <a:gd name="T18" fmla="*/ 5 w 787"/>
                  <a:gd name="T19" fmla="*/ 133 h 384"/>
                  <a:gd name="T20" fmla="*/ 3 w 787"/>
                  <a:gd name="T21" fmla="*/ 94 h 384"/>
                  <a:gd name="T22" fmla="*/ 39 w 787"/>
                  <a:gd name="T23" fmla="*/ 58 h 384"/>
                  <a:gd name="T24" fmla="*/ 135 w 787"/>
                  <a:gd name="T25" fmla="*/ 35 h 384"/>
                  <a:gd name="T26" fmla="*/ 160 w 787"/>
                  <a:gd name="T27" fmla="*/ 26 h 384"/>
                  <a:gd name="T28" fmla="*/ 177 w 787"/>
                  <a:gd name="T29" fmla="*/ 24 h 384"/>
                  <a:gd name="T30" fmla="*/ 207 w 787"/>
                  <a:gd name="T31" fmla="*/ 11 h 384"/>
                  <a:gd name="T32" fmla="*/ 324 w 787"/>
                  <a:gd name="T33" fmla="*/ 19 h 384"/>
                  <a:gd name="T34" fmla="*/ 363 w 787"/>
                  <a:gd name="T35" fmla="*/ 32 h 384"/>
                  <a:gd name="T36" fmla="*/ 405 w 787"/>
                  <a:gd name="T37" fmla="*/ 43 h 384"/>
                  <a:gd name="T38" fmla="*/ 433 w 787"/>
                  <a:gd name="T39" fmla="*/ 62 h 384"/>
                  <a:gd name="T40" fmla="*/ 572 w 787"/>
                  <a:gd name="T41" fmla="*/ 101 h 384"/>
                  <a:gd name="T42" fmla="*/ 627 w 787"/>
                  <a:gd name="T43" fmla="*/ 111 h 384"/>
                  <a:gd name="T44" fmla="*/ 653 w 787"/>
                  <a:gd name="T45" fmla="*/ 122 h 384"/>
                  <a:gd name="T46" fmla="*/ 742 w 787"/>
                  <a:gd name="T47" fmla="*/ 135 h 384"/>
                  <a:gd name="T48" fmla="*/ 781 w 787"/>
                  <a:gd name="T49" fmla="*/ 246 h 384"/>
                  <a:gd name="T50" fmla="*/ 471 w 787"/>
                  <a:gd name="T51" fmla="*/ 369 h 384"/>
                  <a:gd name="T52" fmla="*/ 604 w 787"/>
                  <a:gd name="T53" fmla="*/ 348 h 384"/>
                  <a:gd name="T54" fmla="*/ 759 w 787"/>
                  <a:gd name="T55" fmla="*/ 275 h 384"/>
                  <a:gd name="T56" fmla="*/ 747 w 787"/>
                  <a:gd name="T57" fmla="*/ 154 h 384"/>
                  <a:gd name="T58" fmla="*/ 670 w 787"/>
                  <a:gd name="T59" fmla="*/ 137 h 384"/>
                  <a:gd name="T60" fmla="*/ 499 w 787"/>
                  <a:gd name="T61" fmla="*/ 103 h 384"/>
                  <a:gd name="T62" fmla="*/ 374 w 787"/>
                  <a:gd name="T63" fmla="*/ 54 h 384"/>
                  <a:gd name="T64" fmla="*/ 320 w 787"/>
                  <a:gd name="T65" fmla="*/ 35 h 384"/>
                  <a:gd name="T66" fmla="*/ 58 w 787"/>
                  <a:gd name="T67" fmla="*/ 69 h 384"/>
                  <a:gd name="T68" fmla="*/ 18 w 787"/>
                  <a:gd name="T69" fmla="*/ 86 h 384"/>
                  <a:gd name="T70" fmla="*/ 54 w 787"/>
                  <a:gd name="T71" fmla="*/ 139 h 384"/>
                  <a:gd name="T72" fmla="*/ 118 w 787"/>
                  <a:gd name="T73" fmla="*/ 162 h 384"/>
                  <a:gd name="T74" fmla="*/ 171 w 787"/>
                  <a:gd name="T75" fmla="*/ 173 h 384"/>
                  <a:gd name="T76" fmla="*/ 218 w 787"/>
                  <a:gd name="T77" fmla="*/ 190 h 384"/>
                  <a:gd name="T78" fmla="*/ 267 w 787"/>
                  <a:gd name="T79" fmla="*/ 205 h 384"/>
                  <a:gd name="T80" fmla="*/ 26 w 787"/>
                  <a:gd name="T81" fmla="*/ 141 h 384"/>
                  <a:gd name="T82" fmla="*/ 47 w 787"/>
                  <a:gd name="T83" fmla="*/ 220 h 384"/>
                  <a:gd name="T84" fmla="*/ 88 w 787"/>
                  <a:gd name="T85" fmla="*/ 269 h 384"/>
                  <a:gd name="T86" fmla="*/ 113 w 787"/>
                  <a:gd name="T87" fmla="*/ 284 h 384"/>
                  <a:gd name="T88" fmla="*/ 214 w 787"/>
                  <a:gd name="T89" fmla="*/ 316 h 384"/>
                  <a:gd name="T90" fmla="*/ 295 w 787"/>
                  <a:gd name="T91" fmla="*/ 329 h 384"/>
                  <a:gd name="T92" fmla="*/ 378 w 787"/>
                  <a:gd name="T93" fmla="*/ 352 h 384"/>
                  <a:gd name="T94" fmla="*/ 380 w 787"/>
                  <a:gd name="T95" fmla="*/ 297 h 384"/>
                  <a:gd name="T96" fmla="*/ 471 w 787"/>
                  <a:gd name="T97" fmla="*/ 369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3100631" y="2861107"/>
              <a:ext cx="276759" cy="1532452"/>
              <a:chOff x="6881813" y="2139950"/>
              <a:chExt cx="277813" cy="1538288"/>
            </a:xfrm>
            <a:grpFill/>
          </p:grpSpPr>
          <p:sp>
            <p:nvSpPr>
              <p:cNvPr id="231" name="Freeform 93"/>
              <p:cNvSpPr/>
              <p:nvPr/>
            </p:nvSpPr>
            <p:spPr bwMode="auto">
              <a:xfrm>
                <a:off x="6975475" y="2171700"/>
                <a:ext cx="158750" cy="46038"/>
              </a:xfrm>
              <a:custGeom>
                <a:avLst/>
                <a:gdLst>
                  <a:gd name="T0" fmla="*/ 245 w 245"/>
                  <a:gd name="T1" fmla="*/ 48 h 72"/>
                  <a:gd name="T2" fmla="*/ 189 w 245"/>
                  <a:gd name="T3" fmla="*/ 54 h 72"/>
                  <a:gd name="T4" fmla="*/ 144 w 245"/>
                  <a:gd name="T5" fmla="*/ 51 h 72"/>
                  <a:gd name="T6" fmla="*/ 87 w 245"/>
                  <a:gd name="T7" fmla="*/ 34 h 72"/>
                  <a:gd name="T8" fmla="*/ 0 w 245"/>
                  <a:gd name="T9" fmla="*/ 31 h 72"/>
                  <a:gd name="T10" fmla="*/ 110 w 245"/>
                  <a:gd name="T11" fmla="*/ 12 h 72"/>
                  <a:gd name="T12" fmla="*/ 175 w 245"/>
                  <a:gd name="T13" fmla="*/ 31 h 72"/>
                  <a:gd name="T14" fmla="*/ 245 w 245"/>
                  <a:gd name="T15" fmla="*/ 4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2" name="Freeform 94"/>
              <p:cNvSpPr/>
              <p:nvPr/>
            </p:nvSpPr>
            <p:spPr bwMode="auto">
              <a:xfrm>
                <a:off x="7029450" y="2347913"/>
                <a:ext cx="19050" cy="15875"/>
              </a:xfrm>
              <a:custGeom>
                <a:avLst/>
                <a:gdLst>
                  <a:gd name="T0" fmla="*/ 22 w 29"/>
                  <a:gd name="T1" fmla="*/ 1 h 24"/>
                  <a:gd name="T2" fmla="*/ 28 w 29"/>
                  <a:gd name="T3" fmla="*/ 18 h 24"/>
                  <a:gd name="T4" fmla="*/ 0 w 29"/>
                  <a:gd name="T5" fmla="*/ 18 h 24"/>
                  <a:gd name="T6" fmla="*/ 0 w 29"/>
                  <a:gd name="T7" fmla="*/ 4 h 24"/>
                  <a:gd name="T8" fmla="*/ 22 w 29"/>
                  <a:gd name="T9" fmla="*/ 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3" name="Freeform 95"/>
              <p:cNvSpPr/>
              <p:nvPr/>
            </p:nvSpPr>
            <p:spPr bwMode="auto">
              <a:xfrm>
                <a:off x="7027863" y="2401888"/>
                <a:ext cx="20638" cy="19050"/>
              </a:xfrm>
              <a:custGeom>
                <a:avLst/>
                <a:gdLst>
                  <a:gd name="T0" fmla="*/ 30 w 31"/>
                  <a:gd name="T1" fmla="*/ 9 h 29"/>
                  <a:gd name="T2" fmla="*/ 24 w 31"/>
                  <a:gd name="T3" fmla="*/ 26 h 29"/>
                  <a:gd name="T4" fmla="*/ 2 w 31"/>
                  <a:gd name="T5" fmla="*/ 7 h 29"/>
                  <a:gd name="T6" fmla="*/ 30 w 31"/>
                  <a:gd name="T7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4" name="Freeform 96"/>
              <p:cNvSpPr>
                <a:spLocks noEditPoints="1"/>
              </p:cNvSpPr>
              <p:nvPr/>
            </p:nvSpPr>
            <p:spPr bwMode="auto">
              <a:xfrm>
                <a:off x="7005638" y="2524125"/>
                <a:ext cx="60325" cy="404813"/>
              </a:xfrm>
              <a:custGeom>
                <a:avLst/>
                <a:gdLst>
                  <a:gd name="T0" fmla="*/ 47 w 94"/>
                  <a:gd name="T1" fmla="*/ 628 h 628"/>
                  <a:gd name="T2" fmla="*/ 27 w 94"/>
                  <a:gd name="T3" fmla="*/ 529 h 628"/>
                  <a:gd name="T4" fmla="*/ 25 w 94"/>
                  <a:gd name="T5" fmla="*/ 448 h 628"/>
                  <a:gd name="T6" fmla="*/ 19 w 94"/>
                  <a:gd name="T7" fmla="*/ 290 h 628"/>
                  <a:gd name="T8" fmla="*/ 30 w 94"/>
                  <a:gd name="T9" fmla="*/ 3 h 628"/>
                  <a:gd name="T10" fmla="*/ 56 w 94"/>
                  <a:gd name="T11" fmla="*/ 3 h 628"/>
                  <a:gd name="T12" fmla="*/ 75 w 94"/>
                  <a:gd name="T13" fmla="*/ 31 h 628"/>
                  <a:gd name="T14" fmla="*/ 70 w 94"/>
                  <a:gd name="T15" fmla="*/ 158 h 628"/>
                  <a:gd name="T16" fmla="*/ 87 w 94"/>
                  <a:gd name="T17" fmla="*/ 307 h 628"/>
                  <a:gd name="T18" fmla="*/ 84 w 94"/>
                  <a:gd name="T19" fmla="*/ 355 h 628"/>
                  <a:gd name="T20" fmla="*/ 92 w 94"/>
                  <a:gd name="T21" fmla="*/ 400 h 628"/>
                  <a:gd name="T22" fmla="*/ 72 w 94"/>
                  <a:gd name="T23" fmla="*/ 608 h 628"/>
                  <a:gd name="T24" fmla="*/ 47 w 94"/>
                  <a:gd name="T25" fmla="*/ 628 h 628"/>
                  <a:gd name="T26" fmla="*/ 30 w 94"/>
                  <a:gd name="T27" fmla="*/ 160 h 628"/>
                  <a:gd name="T28" fmla="*/ 47 w 94"/>
                  <a:gd name="T29" fmla="*/ 349 h 628"/>
                  <a:gd name="T30" fmla="*/ 47 w 94"/>
                  <a:gd name="T31" fmla="*/ 603 h 628"/>
                  <a:gd name="T32" fmla="*/ 72 w 94"/>
                  <a:gd name="T33" fmla="*/ 327 h 628"/>
                  <a:gd name="T34" fmla="*/ 50 w 94"/>
                  <a:gd name="T35" fmla="*/ 177 h 628"/>
                  <a:gd name="T36" fmla="*/ 47 w 94"/>
                  <a:gd name="T37" fmla="*/ 31 h 628"/>
                  <a:gd name="T38" fmla="*/ 30 w 94"/>
                  <a:gd name="T39" fmla="*/ 160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5" name="Freeform 97"/>
              <p:cNvSpPr/>
              <p:nvPr/>
            </p:nvSpPr>
            <p:spPr bwMode="auto">
              <a:xfrm>
                <a:off x="7046913" y="3459163"/>
                <a:ext cx="28575" cy="38100"/>
              </a:xfrm>
              <a:custGeom>
                <a:avLst/>
                <a:gdLst>
                  <a:gd name="T0" fmla="*/ 25 w 43"/>
                  <a:gd name="T1" fmla="*/ 0 h 59"/>
                  <a:gd name="T2" fmla="*/ 0 w 43"/>
                  <a:gd name="T3" fmla="*/ 59 h 59"/>
                  <a:gd name="T4" fmla="*/ 25 w 43"/>
                  <a:gd name="T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6" name="Freeform 98"/>
              <p:cNvSpPr>
                <a:spLocks noEditPoints="1"/>
              </p:cNvSpPr>
              <p:nvPr/>
            </p:nvSpPr>
            <p:spPr bwMode="auto">
              <a:xfrm>
                <a:off x="6881813" y="2139950"/>
                <a:ext cx="277813" cy="1538288"/>
              </a:xfrm>
              <a:custGeom>
                <a:avLst/>
                <a:gdLst>
                  <a:gd name="T0" fmla="*/ 48 w 429"/>
                  <a:gd name="T1" fmla="*/ 464 h 2380"/>
                  <a:gd name="T2" fmla="*/ 39 w 429"/>
                  <a:gd name="T3" fmla="*/ 278 h 2380"/>
                  <a:gd name="T4" fmla="*/ 121 w 429"/>
                  <a:gd name="T5" fmla="*/ 25 h 2380"/>
                  <a:gd name="T6" fmla="*/ 386 w 429"/>
                  <a:gd name="T7" fmla="*/ 273 h 2380"/>
                  <a:gd name="T8" fmla="*/ 366 w 429"/>
                  <a:gd name="T9" fmla="*/ 495 h 2380"/>
                  <a:gd name="T10" fmla="*/ 349 w 429"/>
                  <a:gd name="T11" fmla="*/ 602 h 2380"/>
                  <a:gd name="T12" fmla="*/ 366 w 429"/>
                  <a:gd name="T13" fmla="*/ 1560 h 2380"/>
                  <a:gd name="T14" fmla="*/ 338 w 429"/>
                  <a:gd name="T15" fmla="*/ 2059 h 2380"/>
                  <a:gd name="T16" fmla="*/ 160 w 429"/>
                  <a:gd name="T17" fmla="*/ 2374 h 2380"/>
                  <a:gd name="T18" fmla="*/ 28 w 429"/>
                  <a:gd name="T19" fmla="*/ 2005 h 2380"/>
                  <a:gd name="T20" fmla="*/ 33 w 429"/>
                  <a:gd name="T21" fmla="*/ 1366 h 2380"/>
                  <a:gd name="T22" fmla="*/ 28 w 429"/>
                  <a:gd name="T23" fmla="*/ 1000 h 2380"/>
                  <a:gd name="T24" fmla="*/ 253 w 429"/>
                  <a:gd name="T25" fmla="*/ 1974 h 2380"/>
                  <a:gd name="T26" fmla="*/ 202 w 429"/>
                  <a:gd name="T27" fmla="*/ 2185 h 2380"/>
                  <a:gd name="T28" fmla="*/ 152 w 429"/>
                  <a:gd name="T29" fmla="*/ 2132 h 2380"/>
                  <a:gd name="T30" fmla="*/ 141 w 429"/>
                  <a:gd name="T31" fmla="*/ 2264 h 2380"/>
                  <a:gd name="T32" fmla="*/ 186 w 429"/>
                  <a:gd name="T33" fmla="*/ 2242 h 2380"/>
                  <a:gd name="T34" fmla="*/ 233 w 429"/>
                  <a:gd name="T35" fmla="*/ 2233 h 2380"/>
                  <a:gd name="T36" fmla="*/ 290 w 429"/>
                  <a:gd name="T37" fmla="*/ 2039 h 2380"/>
                  <a:gd name="T38" fmla="*/ 281 w 429"/>
                  <a:gd name="T39" fmla="*/ 1974 h 2380"/>
                  <a:gd name="T40" fmla="*/ 146 w 429"/>
                  <a:gd name="T41" fmla="*/ 45 h 2380"/>
                  <a:gd name="T42" fmla="*/ 388 w 429"/>
                  <a:gd name="T43" fmla="*/ 81 h 2380"/>
                  <a:gd name="T44" fmla="*/ 380 w 429"/>
                  <a:gd name="T45" fmla="*/ 295 h 2380"/>
                  <a:gd name="T46" fmla="*/ 67 w 429"/>
                  <a:gd name="T47" fmla="*/ 278 h 2380"/>
                  <a:gd name="T48" fmla="*/ 104 w 429"/>
                  <a:gd name="T49" fmla="*/ 340 h 2380"/>
                  <a:gd name="T50" fmla="*/ 276 w 429"/>
                  <a:gd name="T51" fmla="*/ 307 h 2380"/>
                  <a:gd name="T52" fmla="*/ 321 w 429"/>
                  <a:gd name="T53" fmla="*/ 473 h 2380"/>
                  <a:gd name="T54" fmla="*/ 301 w 429"/>
                  <a:gd name="T55" fmla="*/ 473 h 2380"/>
                  <a:gd name="T56" fmla="*/ 36 w 429"/>
                  <a:gd name="T57" fmla="*/ 532 h 2380"/>
                  <a:gd name="T58" fmla="*/ 346 w 429"/>
                  <a:gd name="T59" fmla="*/ 560 h 2380"/>
                  <a:gd name="T60" fmla="*/ 346 w 429"/>
                  <a:gd name="T61" fmla="*/ 507 h 2380"/>
                  <a:gd name="T62" fmla="*/ 332 w 429"/>
                  <a:gd name="T63" fmla="*/ 1763 h 2380"/>
                  <a:gd name="T64" fmla="*/ 332 w 429"/>
                  <a:gd name="T65" fmla="*/ 1149 h 2380"/>
                  <a:gd name="T66" fmla="*/ 315 w 429"/>
                  <a:gd name="T67" fmla="*/ 732 h 2380"/>
                  <a:gd name="T68" fmla="*/ 62 w 429"/>
                  <a:gd name="T69" fmla="*/ 766 h 2380"/>
                  <a:gd name="T70" fmla="*/ 53 w 429"/>
                  <a:gd name="T71" fmla="*/ 1352 h 2380"/>
                  <a:gd name="T72" fmla="*/ 45 w 429"/>
                  <a:gd name="T73" fmla="*/ 1768 h 2380"/>
                  <a:gd name="T74" fmla="*/ 157 w 429"/>
                  <a:gd name="T75" fmla="*/ 1980 h 2380"/>
                  <a:gd name="T76" fmla="*/ 304 w 429"/>
                  <a:gd name="T77" fmla="*/ 1999 h 2380"/>
                  <a:gd name="T78" fmla="*/ 321 w 429"/>
                  <a:gd name="T79" fmla="*/ 569 h 2380"/>
                  <a:gd name="T80" fmla="*/ 163 w 429"/>
                  <a:gd name="T81" fmla="*/ 2259 h 2380"/>
                  <a:gd name="T82" fmla="*/ 205 w 429"/>
                  <a:gd name="T83" fmla="*/ 2253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7" name="Freeform 99"/>
              <p:cNvSpPr>
                <a:spLocks noEditPoints="1"/>
              </p:cNvSpPr>
              <p:nvPr/>
            </p:nvSpPr>
            <p:spPr bwMode="auto">
              <a:xfrm>
                <a:off x="7000875" y="2973388"/>
                <a:ext cx="60325" cy="333375"/>
              </a:xfrm>
              <a:custGeom>
                <a:avLst/>
                <a:gdLst>
                  <a:gd name="T0" fmla="*/ 83 w 93"/>
                  <a:gd name="T1" fmla="*/ 10 h 515"/>
                  <a:gd name="T2" fmla="*/ 86 w 93"/>
                  <a:gd name="T3" fmla="*/ 359 h 515"/>
                  <a:gd name="T4" fmla="*/ 78 w 93"/>
                  <a:gd name="T5" fmla="*/ 449 h 515"/>
                  <a:gd name="T6" fmla="*/ 66 w 93"/>
                  <a:gd name="T7" fmla="*/ 503 h 515"/>
                  <a:gd name="T8" fmla="*/ 24 w 93"/>
                  <a:gd name="T9" fmla="*/ 503 h 515"/>
                  <a:gd name="T10" fmla="*/ 33 w 93"/>
                  <a:gd name="T11" fmla="*/ 432 h 515"/>
                  <a:gd name="T12" fmla="*/ 16 w 93"/>
                  <a:gd name="T13" fmla="*/ 182 h 515"/>
                  <a:gd name="T14" fmla="*/ 33 w 93"/>
                  <a:gd name="T15" fmla="*/ 10 h 515"/>
                  <a:gd name="T16" fmla="*/ 72 w 93"/>
                  <a:gd name="T17" fmla="*/ 1 h 515"/>
                  <a:gd name="T18" fmla="*/ 83 w 93"/>
                  <a:gd name="T19" fmla="*/ 10 h 515"/>
                  <a:gd name="T20" fmla="*/ 52 w 93"/>
                  <a:gd name="T21" fmla="*/ 35 h 515"/>
                  <a:gd name="T22" fmla="*/ 44 w 93"/>
                  <a:gd name="T23" fmla="*/ 41 h 515"/>
                  <a:gd name="T24" fmla="*/ 52 w 93"/>
                  <a:gd name="T25" fmla="*/ 463 h 515"/>
                  <a:gd name="T26" fmla="*/ 72 w 93"/>
                  <a:gd name="T27" fmla="*/ 280 h 515"/>
                  <a:gd name="T28" fmla="*/ 66 w 93"/>
                  <a:gd name="T29" fmla="*/ 207 h 515"/>
                  <a:gd name="T30" fmla="*/ 69 w 93"/>
                  <a:gd name="T31" fmla="*/ 131 h 515"/>
                  <a:gd name="T32" fmla="*/ 58 w 93"/>
                  <a:gd name="T33" fmla="*/ 92 h 515"/>
                  <a:gd name="T34" fmla="*/ 58 w 93"/>
                  <a:gd name="T35" fmla="*/ 35 h 515"/>
                  <a:gd name="T36" fmla="*/ 52 w 93"/>
                  <a:gd name="T37" fmla="*/ 35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4" name="组合 13"/>
            <p:cNvGrpSpPr/>
            <p:nvPr userDrawn="1"/>
          </p:nvGrpSpPr>
          <p:grpSpPr>
            <a:xfrm>
              <a:off x="8599519" y="1766555"/>
              <a:ext cx="1532893" cy="1523741"/>
              <a:chOff x="6543675" y="663575"/>
              <a:chExt cx="1063625" cy="1057275"/>
            </a:xfrm>
            <a:grpFill/>
          </p:grpSpPr>
          <p:sp>
            <p:nvSpPr>
              <p:cNvPr id="229" name="Freeform 100"/>
              <p:cNvSpPr/>
              <p:nvPr/>
            </p:nvSpPr>
            <p:spPr bwMode="auto">
              <a:xfrm>
                <a:off x="7107238" y="1377950"/>
                <a:ext cx="17463" cy="80963"/>
              </a:xfrm>
              <a:custGeom>
                <a:avLst/>
                <a:gdLst>
                  <a:gd name="T0" fmla="*/ 27 w 27"/>
                  <a:gd name="T1" fmla="*/ 0 h 125"/>
                  <a:gd name="T2" fmla="*/ 15 w 27"/>
                  <a:gd name="T3" fmla="*/ 77 h 125"/>
                  <a:gd name="T4" fmla="*/ 0 w 27"/>
                  <a:gd name="T5" fmla="*/ 125 h 125"/>
                  <a:gd name="T6" fmla="*/ 20 w 27"/>
                  <a:gd name="T7" fmla="*/ 0 h 125"/>
                  <a:gd name="T8" fmla="*/ 27 w 27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0" name="Freeform 101"/>
              <p:cNvSpPr>
                <a:spLocks noEditPoints="1"/>
              </p:cNvSpPr>
              <p:nvPr/>
            </p:nvSpPr>
            <p:spPr bwMode="auto">
              <a:xfrm>
                <a:off x="6543675" y="663575"/>
                <a:ext cx="1063625" cy="1057275"/>
              </a:xfrm>
              <a:custGeom>
                <a:avLst/>
                <a:gdLst>
                  <a:gd name="T0" fmla="*/ 1483 w 1645"/>
                  <a:gd name="T1" fmla="*/ 1284 h 1635"/>
                  <a:gd name="T2" fmla="*/ 1241 w 1645"/>
                  <a:gd name="T3" fmla="*/ 1522 h 1635"/>
                  <a:gd name="T4" fmla="*/ 944 w 1645"/>
                  <a:gd name="T5" fmla="*/ 1623 h 1635"/>
                  <a:gd name="T6" fmla="*/ 52 w 1645"/>
                  <a:gd name="T7" fmla="*/ 1435 h 1635"/>
                  <a:gd name="T8" fmla="*/ 318 w 1645"/>
                  <a:gd name="T9" fmla="*/ 836 h 1635"/>
                  <a:gd name="T10" fmla="*/ 537 w 1645"/>
                  <a:gd name="T11" fmla="*/ 436 h 1635"/>
                  <a:gd name="T12" fmla="*/ 754 w 1645"/>
                  <a:gd name="T13" fmla="*/ 14 h 1635"/>
                  <a:gd name="T14" fmla="*/ 1621 w 1645"/>
                  <a:gd name="T15" fmla="*/ 291 h 1635"/>
                  <a:gd name="T16" fmla="*/ 1397 w 1645"/>
                  <a:gd name="T17" fmla="*/ 1145 h 1635"/>
                  <a:gd name="T18" fmla="*/ 832 w 1645"/>
                  <a:gd name="T19" fmla="*/ 1601 h 1635"/>
                  <a:gd name="T20" fmla="*/ 1307 w 1645"/>
                  <a:gd name="T21" fmla="*/ 1410 h 1635"/>
                  <a:gd name="T22" fmla="*/ 1450 w 1645"/>
                  <a:gd name="T23" fmla="*/ 877 h 1635"/>
                  <a:gd name="T24" fmla="*/ 1618 w 1645"/>
                  <a:gd name="T25" fmla="*/ 107 h 1635"/>
                  <a:gd name="T26" fmla="*/ 1520 w 1645"/>
                  <a:gd name="T27" fmla="*/ 514 h 1635"/>
                  <a:gd name="T28" fmla="*/ 1232 w 1645"/>
                  <a:gd name="T29" fmla="*/ 1485 h 1635"/>
                  <a:gd name="T30" fmla="*/ 907 w 1645"/>
                  <a:gd name="T31" fmla="*/ 1581 h 1635"/>
                  <a:gd name="T32" fmla="*/ 47 w 1645"/>
                  <a:gd name="T33" fmla="*/ 1493 h 1635"/>
                  <a:gd name="T34" fmla="*/ 1329 w 1645"/>
                  <a:gd name="T35" fmla="*/ 1188 h 1635"/>
                  <a:gd name="T36" fmla="*/ 1473 w 1645"/>
                  <a:gd name="T37" fmla="*/ 655 h 1635"/>
                  <a:gd name="T38" fmla="*/ 1541 w 1645"/>
                  <a:gd name="T39" fmla="*/ 363 h 1635"/>
                  <a:gd name="T40" fmla="*/ 1257 w 1645"/>
                  <a:gd name="T41" fmla="*/ 26 h 1635"/>
                  <a:gd name="T42" fmla="*/ 522 w 1645"/>
                  <a:gd name="T43" fmla="*/ 515 h 1635"/>
                  <a:gd name="T44" fmla="*/ 1144 w 1645"/>
                  <a:gd name="T45" fmla="*/ 454 h 1635"/>
                  <a:gd name="T46" fmla="*/ 1128 w 1645"/>
                  <a:gd name="T47" fmla="*/ 867 h 1635"/>
                  <a:gd name="T48" fmla="*/ 1037 w 1645"/>
                  <a:gd name="T49" fmla="*/ 1221 h 1635"/>
                  <a:gd name="T50" fmla="*/ 945 w 1645"/>
                  <a:gd name="T51" fmla="*/ 1422 h 1635"/>
                  <a:gd name="T52" fmla="*/ 590 w 1645"/>
                  <a:gd name="T53" fmla="*/ 1397 h 1635"/>
                  <a:gd name="T54" fmla="*/ 188 w 1645"/>
                  <a:gd name="T55" fmla="*/ 1370 h 1635"/>
                  <a:gd name="T56" fmla="*/ 587 w 1645"/>
                  <a:gd name="T57" fmla="*/ 1546 h 1635"/>
                  <a:gd name="T58" fmla="*/ 1111 w 1645"/>
                  <a:gd name="T59" fmla="*/ 1553 h 1635"/>
                  <a:gd name="T60" fmla="*/ 1277 w 1645"/>
                  <a:gd name="T61" fmla="*/ 1385 h 1635"/>
                  <a:gd name="T62" fmla="*/ 1035 w 1645"/>
                  <a:gd name="T63" fmla="*/ 431 h 1635"/>
                  <a:gd name="T64" fmla="*/ 995 w 1645"/>
                  <a:gd name="T65" fmla="*/ 1000 h 1635"/>
                  <a:gd name="T66" fmla="*/ 939 w 1645"/>
                  <a:gd name="T67" fmla="*/ 562 h 1635"/>
                  <a:gd name="T68" fmla="*/ 585 w 1645"/>
                  <a:gd name="T69" fmla="*/ 532 h 1635"/>
                  <a:gd name="T70" fmla="*/ 246 w 1645"/>
                  <a:gd name="T71" fmla="*/ 1339 h 1635"/>
                  <a:gd name="T72" fmla="*/ 779 w 1645"/>
                  <a:gd name="T73" fmla="*/ 558 h 1635"/>
                  <a:gd name="T74" fmla="*/ 434 w 1645"/>
                  <a:gd name="T75" fmla="*/ 535 h 1635"/>
                  <a:gd name="T76" fmla="*/ 206 w 1645"/>
                  <a:gd name="T77" fmla="*/ 1336 h 1635"/>
                  <a:gd name="T78" fmla="*/ 1030 w 1645"/>
                  <a:gd name="T79" fmla="*/ 671 h 1635"/>
                  <a:gd name="T80" fmla="*/ 997 w 1645"/>
                  <a:gd name="T81" fmla="*/ 627 h 1635"/>
                  <a:gd name="T82" fmla="*/ 829 w 1645"/>
                  <a:gd name="T83" fmla="*/ 1276 h 1635"/>
                  <a:gd name="T84" fmla="*/ 841 w 1645"/>
                  <a:gd name="T85" fmla="*/ 1307 h 1635"/>
                  <a:gd name="T86" fmla="*/ 925 w 1645"/>
                  <a:gd name="T87" fmla="*/ 1072 h 1635"/>
                  <a:gd name="T88" fmla="*/ 949 w 1645"/>
                  <a:gd name="T89" fmla="*/ 924 h 1635"/>
                  <a:gd name="T90" fmla="*/ 993 w 1645"/>
                  <a:gd name="T91" fmla="*/ 645 h 1635"/>
                  <a:gd name="T92" fmla="*/ 927 w 1645"/>
                  <a:gd name="T93" fmla="*/ 1050 h 1635"/>
                  <a:gd name="T94" fmla="*/ 1010 w 1645"/>
                  <a:gd name="T95" fmla="*/ 1093 h 1635"/>
                  <a:gd name="T96" fmla="*/ 915 w 1645"/>
                  <a:gd name="T97" fmla="*/ 1236 h 1635"/>
                  <a:gd name="T98" fmla="*/ 1037 w 1645"/>
                  <a:gd name="T99" fmla="*/ 1158 h 1635"/>
                  <a:gd name="T100" fmla="*/ 1025 w 1645"/>
                  <a:gd name="T101" fmla="*/ 1199 h 1635"/>
                  <a:gd name="T102" fmla="*/ 1349 w 1645"/>
                  <a:gd name="T103" fmla="*/ 1312 h 1635"/>
                  <a:gd name="T104" fmla="*/ 1417 w 1645"/>
                  <a:gd name="T105" fmla="*/ 1284 h 1635"/>
                  <a:gd name="T106" fmla="*/ 1535 w 1645"/>
                  <a:gd name="T107" fmla="*/ 1239 h 1635"/>
                  <a:gd name="T108" fmla="*/ 952 w 1645"/>
                  <a:gd name="T109" fmla="*/ 1397 h 1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5" name="组合 14"/>
            <p:cNvGrpSpPr/>
            <p:nvPr userDrawn="1"/>
          </p:nvGrpSpPr>
          <p:grpSpPr>
            <a:xfrm>
              <a:off x="3711143" y="2189537"/>
              <a:ext cx="1137783" cy="1087438"/>
              <a:chOff x="5734050" y="1673225"/>
              <a:chExt cx="896938" cy="857250"/>
            </a:xfrm>
            <a:grpFill/>
          </p:grpSpPr>
          <p:sp>
            <p:nvSpPr>
              <p:cNvPr id="220" name="Freeform 102"/>
              <p:cNvSpPr/>
              <p:nvPr/>
            </p:nvSpPr>
            <p:spPr bwMode="auto">
              <a:xfrm>
                <a:off x="5789613" y="1949450"/>
                <a:ext cx="49213" cy="200025"/>
              </a:xfrm>
              <a:custGeom>
                <a:avLst/>
                <a:gdLst>
                  <a:gd name="T0" fmla="*/ 59 w 77"/>
                  <a:gd name="T1" fmla="*/ 35 h 310"/>
                  <a:gd name="T2" fmla="*/ 34 w 77"/>
                  <a:gd name="T3" fmla="*/ 310 h 310"/>
                  <a:gd name="T4" fmla="*/ 39 w 77"/>
                  <a:gd name="T5" fmla="*/ 41 h 310"/>
                  <a:gd name="T6" fmla="*/ 76 w 77"/>
                  <a:gd name="T7" fmla="*/ 25 h 310"/>
                  <a:gd name="T8" fmla="*/ 59 w 77"/>
                  <a:gd name="T9" fmla="*/ 35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1" name="Freeform 103"/>
              <p:cNvSpPr>
                <a:spLocks noEditPoints="1"/>
              </p:cNvSpPr>
              <p:nvPr/>
            </p:nvSpPr>
            <p:spPr bwMode="auto">
              <a:xfrm>
                <a:off x="6280150" y="2005013"/>
                <a:ext cx="90488" cy="93663"/>
              </a:xfrm>
              <a:custGeom>
                <a:avLst/>
                <a:gdLst>
                  <a:gd name="T0" fmla="*/ 36 w 138"/>
                  <a:gd name="T1" fmla="*/ 1 h 145"/>
                  <a:gd name="T2" fmla="*/ 119 w 138"/>
                  <a:gd name="T3" fmla="*/ 61 h 145"/>
                  <a:gd name="T4" fmla="*/ 129 w 138"/>
                  <a:gd name="T5" fmla="*/ 122 h 145"/>
                  <a:gd name="T6" fmla="*/ 85 w 138"/>
                  <a:gd name="T7" fmla="*/ 144 h 145"/>
                  <a:gd name="T8" fmla="*/ 33 w 138"/>
                  <a:gd name="T9" fmla="*/ 111 h 145"/>
                  <a:gd name="T10" fmla="*/ 7 w 138"/>
                  <a:gd name="T11" fmla="*/ 57 h 145"/>
                  <a:gd name="T12" fmla="*/ 0 w 138"/>
                  <a:gd name="T13" fmla="*/ 39 h 145"/>
                  <a:gd name="T14" fmla="*/ 17 w 138"/>
                  <a:gd name="T15" fmla="*/ 3 h 145"/>
                  <a:gd name="T16" fmla="*/ 36 w 138"/>
                  <a:gd name="T17" fmla="*/ 1 h 145"/>
                  <a:gd name="T18" fmla="*/ 23 w 138"/>
                  <a:gd name="T19" fmla="*/ 23 h 145"/>
                  <a:gd name="T20" fmla="*/ 96 w 138"/>
                  <a:gd name="T21" fmla="*/ 124 h 145"/>
                  <a:gd name="T22" fmla="*/ 23 w 138"/>
                  <a:gd name="T23" fmla="*/ 23 h 145"/>
                  <a:gd name="T24" fmla="*/ 106 w 138"/>
                  <a:gd name="T25" fmla="*/ 111 h 145"/>
                  <a:gd name="T26" fmla="*/ 55 w 138"/>
                  <a:gd name="T27" fmla="*/ 26 h 145"/>
                  <a:gd name="T28" fmla="*/ 106 w 138"/>
                  <a:gd name="T29" fmla="*/ 11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2" name="Freeform 104"/>
              <p:cNvSpPr/>
              <p:nvPr/>
            </p:nvSpPr>
            <p:spPr bwMode="auto">
              <a:xfrm>
                <a:off x="5818188" y="2017713"/>
                <a:ext cx="15875" cy="95250"/>
              </a:xfrm>
              <a:custGeom>
                <a:avLst/>
                <a:gdLst>
                  <a:gd name="T0" fmla="*/ 21 w 26"/>
                  <a:gd name="T1" fmla="*/ 0 h 146"/>
                  <a:gd name="T2" fmla="*/ 25 w 26"/>
                  <a:gd name="T3" fmla="*/ 2 h 146"/>
                  <a:gd name="T4" fmla="*/ 15 w 26"/>
                  <a:gd name="T5" fmla="*/ 75 h 146"/>
                  <a:gd name="T6" fmla="*/ 26 w 26"/>
                  <a:gd name="T7" fmla="*/ 146 h 146"/>
                  <a:gd name="T8" fmla="*/ 21 w 26"/>
                  <a:gd name="T9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3" name="Freeform 105"/>
              <p:cNvSpPr/>
              <p:nvPr/>
            </p:nvSpPr>
            <p:spPr bwMode="auto">
              <a:xfrm>
                <a:off x="5843588" y="2068513"/>
                <a:ext cx="7938" cy="44450"/>
              </a:xfrm>
              <a:custGeom>
                <a:avLst/>
                <a:gdLst>
                  <a:gd name="T0" fmla="*/ 3 w 13"/>
                  <a:gd name="T1" fmla="*/ 0 h 70"/>
                  <a:gd name="T2" fmla="*/ 6 w 13"/>
                  <a:gd name="T3" fmla="*/ 2 h 70"/>
                  <a:gd name="T4" fmla="*/ 13 w 13"/>
                  <a:gd name="T5" fmla="*/ 70 h 70"/>
                  <a:gd name="T6" fmla="*/ 3 w 13"/>
                  <a:gd name="T7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4" name="Freeform 106"/>
              <p:cNvSpPr/>
              <p:nvPr/>
            </p:nvSpPr>
            <p:spPr bwMode="auto">
              <a:xfrm>
                <a:off x="5902325" y="2300288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9 w 138"/>
                  <a:gd name="T3" fmla="*/ 3 h 119"/>
                  <a:gd name="T4" fmla="*/ 102 w 138"/>
                  <a:gd name="T5" fmla="*/ 94 h 119"/>
                  <a:gd name="T6" fmla="*/ 138 w 138"/>
                  <a:gd name="T7" fmla="*/ 119 h 119"/>
                  <a:gd name="T8" fmla="*/ 27 w 138"/>
                  <a:gd name="T9" fmla="*/ 38 h 119"/>
                  <a:gd name="T10" fmla="*/ 0 w 138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5" name="Freeform 107"/>
              <p:cNvSpPr/>
              <p:nvPr/>
            </p:nvSpPr>
            <p:spPr bwMode="auto">
              <a:xfrm>
                <a:off x="6038850" y="2401888"/>
                <a:ext cx="249238" cy="77788"/>
              </a:xfrm>
              <a:custGeom>
                <a:avLst/>
                <a:gdLst>
                  <a:gd name="T0" fmla="*/ 0 w 386"/>
                  <a:gd name="T1" fmla="*/ 2 h 119"/>
                  <a:gd name="T2" fmla="*/ 4 w 386"/>
                  <a:gd name="T3" fmla="*/ 0 h 119"/>
                  <a:gd name="T4" fmla="*/ 311 w 386"/>
                  <a:gd name="T5" fmla="*/ 97 h 119"/>
                  <a:gd name="T6" fmla="*/ 386 w 386"/>
                  <a:gd name="T7" fmla="*/ 103 h 119"/>
                  <a:gd name="T8" fmla="*/ 0 w 386"/>
                  <a:gd name="T9" fmla="*/ 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6" name="Freeform 108"/>
              <p:cNvSpPr/>
              <p:nvPr/>
            </p:nvSpPr>
            <p:spPr bwMode="auto">
              <a:xfrm>
                <a:off x="6097588" y="2405063"/>
                <a:ext cx="133350" cy="39688"/>
              </a:xfrm>
              <a:custGeom>
                <a:avLst/>
                <a:gdLst>
                  <a:gd name="T0" fmla="*/ 208 w 208"/>
                  <a:gd name="T1" fmla="*/ 51 h 62"/>
                  <a:gd name="T2" fmla="*/ 154 w 208"/>
                  <a:gd name="T3" fmla="*/ 49 h 62"/>
                  <a:gd name="T4" fmla="*/ 0 w 208"/>
                  <a:gd name="T5" fmla="*/ 0 h 62"/>
                  <a:gd name="T6" fmla="*/ 65 w 208"/>
                  <a:gd name="T7" fmla="*/ 23 h 62"/>
                  <a:gd name="T8" fmla="*/ 181 w 208"/>
                  <a:gd name="T9" fmla="*/ 46 h 62"/>
                  <a:gd name="T10" fmla="*/ 208 w 208"/>
                  <a:gd name="T11" fmla="*/ 5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7" name="Freeform 109"/>
              <p:cNvSpPr>
                <a:spLocks noEditPoints="1"/>
              </p:cNvSpPr>
              <p:nvPr/>
            </p:nvSpPr>
            <p:spPr bwMode="auto">
              <a:xfrm>
                <a:off x="5734050" y="1673225"/>
                <a:ext cx="896938" cy="857250"/>
              </a:xfrm>
              <a:custGeom>
                <a:avLst/>
                <a:gdLst>
                  <a:gd name="T0" fmla="*/ 371 w 1387"/>
                  <a:gd name="T1" fmla="*/ 189 h 1326"/>
                  <a:gd name="T2" fmla="*/ 461 w 1387"/>
                  <a:gd name="T3" fmla="*/ 68 h 1326"/>
                  <a:gd name="T4" fmla="*/ 665 w 1387"/>
                  <a:gd name="T5" fmla="*/ 3 h 1326"/>
                  <a:gd name="T6" fmla="*/ 877 w 1387"/>
                  <a:gd name="T7" fmla="*/ 80 h 1326"/>
                  <a:gd name="T8" fmla="*/ 1190 w 1387"/>
                  <a:gd name="T9" fmla="*/ 329 h 1326"/>
                  <a:gd name="T10" fmla="*/ 1372 w 1387"/>
                  <a:gd name="T11" fmla="*/ 699 h 1326"/>
                  <a:gd name="T12" fmla="*/ 1362 w 1387"/>
                  <a:gd name="T13" fmla="*/ 1003 h 1326"/>
                  <a:gd name="T14" fmla="*/ 1176 w 1387"/>
                  <a:gd name="T15" fmla="*/ 1219 h 1326"/>
                  <a:gd name="T16" fmla="*/ 517 w 1387"/>
                  <a:gd name="T17" fmla="*/ 1262 h 1326"/>
                  <a:gd name="T18" fmla="*/ 364 w 1387"/>
                  <a:gd name="T19" fmla="*/ 1179 h 1326"/>
                  <a:gd name="T20" fmla="*/ 169 w 1387"/>
                  <a:gd name="T21" fmla="*/ 1033 h 1326"/>
                  <a:gd name="T22" fmla="*/ 7 w 1387"/>
                  <a:gd name="T23" fmla="*/ 742 h 1326"/>
                  <a:gd name="T24" fmla="*/ 62 w 1387"/>
                  <a:gd name="T25" fmla="*/ 460 h 1326"/>
                  <a:gd name="T26" fmla="*/ 1231 w 1387"/>
                  <a:gd name="T27" fmla="*/ 1142 h 1326"/>
                  <a:gd name="T28" fmla="*/ 1317 w 1387"/>
                  <a:gd name="T29" fmla="*/ 1069 h 1326"/>
                  <a:gd name="T30" fmla="*/ 1371 w 1387"/>
                  <a:gd name="T31" fmla="*/ 828 h 1326"/>
                  <a:gd name="T32" fmla="*/ 1337 w 1387"/>
                  <a:gd name="T33" fmla="*/ 631 h 1326"/>
                  <a:gd name="T34" fmla="*/ 1130 w 1387"/>
                  <a:gd name="T35" fmla="*/ 282 h 1326"/>
                  <a:gd name="T36" fmla="*/ 952 w 1387"/>
                  <a:gd name="T37" fmla="*/ 134 h 1326"/>
                  <a:gd name="T38" fmla="*/ 783 w 1387"/>
                  <a:gd name="T39" fmla="*/ 51 h 1326"/>
                  <a:gd name="T40" fmla="*/ 607 w 1387"/>
                  <a:gd name="T41" fmla="*/ 18 h 1326"/>
                  <a:gd name="T42" fmla="*/ 354 w 1387"/>
                  <a:gd name="T43" fmla="*/ 319 h 1326"/>
                  <a:gd name="T44" fmla="*/ 539 w 1387"/>
                  <a:gd name="T45" fmla="*/ 882 h 1326"/>
                  <a:gd name="T46" fmla="*/ 652 w 1387"/>
                  <a:gd name="T47" fmla="*/ 998 h 1326"/>
                  <a:gd name="T48" fmla="*/ 331 w 1387"/>
                  <a:gd name="T49" fmla="*/ 334 h 1326"/>
                  <a:gd name="T50" fmla="*/ 331 w 1387"/>
                  <a:gd name="T51" fmla="*/ 334 h 1326"/>
                  <a:gd name="T52" fmla="*/ 760 w 1387"/>
                  <a:gd name="T53" fmla="*/ 1139 h 1326"/>
                  <a:gd name="T54" fmla="*/ 550 w 1387"/>
                  <a:gd name="T55" fmla="*/ 971 h 1326"/>
                  <a:gd name="T56" fmla="*/ 409 w 1387"/>
                  <a:gd name="T57" fmla="*/ 767 h 1326"/>
                  <a:gd name="T58" fmla="*/ 353 w 1387"/>
                  <a:gd name="T59" fmla="*/ 623 h 1326"/>
                  <a:gd name="T60" fmla="*/ 343 w 1387"/>
                  <a:gd name="T61" fmla="*/ 569 h 1326"/>
                  <a:gd name="T62" fmla="*/ 39 w 1387"/>
                  <a:gd name="T63" fmla="*/ 626 h 1326"/>
                  <a:gd name="T64" fmla="*/ 218 w 1387"/>
                  <a:gd name="T65" fmla="*/ 1004 h 1326"/>
                  <a:gd name="T66" fmla="*/ 278 w 1387"/>
                  <a:gd name="T67" fmla="*/ 1063 h 1326"/>
                  <a:gd name="T68" fmla="*/ 376 w 1387"/>
                  <a:gd name="T69" fmla="*/ 1136 h 1326"/>
                  <a:gd name="T70" fmla="*/ 549 w 1387"/>
                  <a:gd name="T71" fmla="*/ 1220 h 1326"/>
                  <a:gd name="T72" fmla="*/ 662 w 1387"/>
                  <a:gd name="T73" fmla="*/ 1262 h 1326"/>
                  <a:gd name="T74" fmla="*/ 813 w 1387"/>
                  <a:gd name="T75" fmla="*/ 1278 h 1326"/>
                  <a:gd name="T76" fmla="*/ 1044 w 1387"/>
                  <a:gd name="T77" fmla="*/ 1244 h 1326"/>
                  <a:gd name="T78" fmla="*/ 336 w 1387"/>
                  <a:gd name="T79" fmla="*/ 467 h 1326"/>
                  <a:gd name="T80" fmla="*/ 341 w 1387"/>
                  <a:gd name="T81" fmla="*/ 501 h 1326"/>
                  <a:gd name="T82" fmla="*/ 413 w 1387"/>
                  <a:gd name="T83" fmla="*/ 745 h 1326"/>
                  <a:gd name="T84" fmla="*/ 781 w 1387"/>
                  <a:gd name="T85" fmla="*/ 1137 h 1326"/>
                  <a:gd name="T86" fmla="*/ 1014 w 1387"/>
                  <a:gd name="T87" fmla="*/ 1185 h 1326"/>
                  <a:gd name="T88" fmla="*/ 575 w 1387"/>
                  <a:gd name="T89" fmla="*/ 941 h 1326"/>
                  <a:gd name="T90" fmla="*/ 340 w 1387"/>
                  <a:gd name="T91" fmla="*/ 478 h 1326"/>
                  <a:gd name="T92" fmla="*/ 37 w 1387"/>
                  <a:gd name="T93" fmla="*/ 540 h 1326"/>
                  <a:gd name="T94" fmla="*/ 16 w 1387"/>
                  <a:gd name="T95" fmla="*/ 679 h 1326"/>
                  <a:gd name="T96" fmla="*/ 99 w 1387"/>
                  <a:gd name="T97" fmla="*/ 920 h 1326"/>
                  <a:gd name="T98" fmla="*/ 129 w 1387"/>
                  <a:gd name="T99" fmla="*/ 963 h 1326"/>
                  <a:gd name="T100" fmla="*/ 333 w 1387"/>
                  <a:gd name="T101" fmla="*/ 1147 h 1326"/>
                  <a:gd name="T102" fmla="*/ 587 w 1387"/>
                  <a:gd name="T103" fmla="*/ 1270 h 1326"/>
                  <a:gd name="T104" fmla="*/ 1135 w 1387"/>
                  <a:gd name="T105" fmla="*/ 1229 h 1326"/>
                  <a:gd name="T106" fmla="*/ 1125 w 1387"/>
                  <a:gd name="T107" fmla="*/ 1230 h 1326"/>
                  <a:gd name="T108" fmla="*/ 897 w 1387"/>
                  <a:gd name="T109" fmla="*/ 1292 h 1326"/>
                  <a:gd name="T110" fmla="*/ 532 w 1387"/>
                  <a:gd name="T111" fmla="*/ 1230 h 1326"/>
                  <a:gd name="T112" fmla="*/ 129 w 1387"/>
                  <a:gd name="T113" fmla="*/ 938 h 1326"/>
                  <a:gd name="T114" fmla="*/ 56 w 1387"/>
                  <a:gd name="T115" fmla="*/ 804 h 1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8" name="Freeform 110"/>
              <p:cNvSpPr>
                <a:spLocks noEditPoints="1"/>
              </p:cNvSpPr>
              <p:nvPr/>
            </p:nvSpPr>
            <p:spPr bwMode="auto">
              <a:xfrm>
                <a:off x="6215063" y="1930400"/>
                <a:ext cx="209550" cy="255588"/>
              </a:xfrm>
              <a:custGeom>
                <a:avLst/>
                <a:gdLst>
                  <a:gd name="T0" fmla="*/ 111 w 324"/>
                  <a:gd name="T1" fmla="*/ 0 h 396"/>
                  <a:gd name="T2" fmla="*/ 317 w 324"/>
                  <a:gd name="T3" fmla="*/ 239 h 396"/>
                  <a:gd name="T4" fmla="*/ 275 w 324"/>
                  <a:gd name="T5" fmla="*/ 368 h 396"/>
                  <a:gd name="T6" fmla="*/ 249 w 324"/>
                  <a:gd name="T7" fmla="*/ 380 h 396"/>
                  <a:gd name="T8" fmla="*/ 6 w 324"/>
                  <a:gd name="T9" fmla="*/ 129 h 396"/>
                  <a:gd name="T10" fmla="*/ 8 w 324"/>
                  <a:gd name="T11" fmla="*/ 60 h 396"/>
                  <a:gd name="T12" fmla="*/ 36 w 324"/>
                  <a:gd name="T13" fmla="*/ 16 h 396"/>
                  <a:gd name="T14" fmla="*/ 111 w 324"/>
                  <a:gd name="T15" fmla="*/ 0 h 396"/>
                  <a:gd name="T16" fmla="*/ 114 w 324"/>
                  <a:gd name="T17" fmla="*/ 20 h 396"/>
                  <a:gd name="T18" fmla="*/ 48 w 324"/>
                  <a:gd name="T19" fmla="*/ 35 h 396"/>
                  <a:gd name="T20" fmla="*/ 61 w 324"/>
                  <a:gd name="T21" fmla="*/ 224 h 396"/>
                  <a:gd name="T22" fmla="*/ 101 w 324"/>
                  <a:gd name="T23" fmla="*/ 290 h 396"/>
                  <a:gd name="T24" fmla="*/ 144 w 324"/>
                  <a:gd name="T25" fmla="*/ 337 h 396"/>
                  <a:gd name="T26" fmla="*/ 196 w 324"/>
                  <a:gd name="T27" fmla="*/ 362 h 396"/>
                  <a:gd name="T28" fmla="*/ 282 w 324"/>
                  <a:gd name="T29" fmla="*/ 345 h 396"/>
                  <a:gd name="T30" fmla="*/ 289 w 324"/>
                  <a:gd name="T31" fmla="*/ 194 h 396"/>
                  <a:gd name="T32" fmla="*/ 242 w 324"/>
                  <a:gd name="T33" fmla="*/ 111 h 396"/>
                  <a:gd name="T34" fmla="*/ 239 w 324"/>
                  <a:gd name="T35" fmla="*/ 99 h 396"/>
                  <a:gd name="T36" fmla="*/ 114 w 324"/>
                  <a:gd name="T37" fmla="*/ 2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6" name="组合 15"/>
            <p:cNvGrpSpPr/>
            <p:nvPr userDrawn="1"/>
          </p:nvGrpSpPr>
          <p:grpSpPr>
            <a:xfrm>
              <a:off x="9015628" y="3627665"/>
              <a:ext cx="965200" cy="960690"/>
              <a:chOff x="8181975" y="1892300"/>
              <a:chExt cx="679451" cy="676276"/>
            </a:xfrm>
            <a:grpFill/>
          </p:grpSpPr>
          <p:sp>
            <p:nvSpPr>
              <p:cNvPr id="216" name="Freeform 111"/>
              <p:cNvSpPr/>
              <p:nvPr/>
            </p:nvSpPr>
            <p:spPr bwMode="auto">
              <a:xfrm>
                <a:off x="8723313" y="2473325"/>
                <a:ext cx="15875" cy="39688"/>
              </a:xfrm>
              <a:custGeom>
                <a:avLst/>
                <a:gdLst>
                  <a:gd name="T0" fmla="*/ 4 w 23"/>
                  <a:gd name="T1" fmla="*/ 0 h 62"/>
                  <a:gd name="T2" fmla="*/ 14 w 23"/>
                  <a:gd name="T3" fmla="*/ 3 h 62"/>
                  <a:gd name="T4" fmla="*/ 15 w 23"/>
                  <a:gd name="T5" fmla="*/ 62 h 62"/>
                  <a:gd name="T6" fmla="*/ 4 w 23"/>
                  <a:gd name="T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7" name="Freeform 112"/>
              <p:cNvSpPr>
                <a:spLocks noEditPoints="1"/>
              </p:cNvSpPr>
              <p:nvPr/>
            </p:nvSpPr>
            <p:spPr bwMode="auto">
              <a:xfrm>
                <a:off x="8181975" y="1892300"/>
                <a:ext cx="177800" cy="655638"/>
              </a:xfrm>
              <a:custGeom>
                <a:avLst/>
                <a:gdLst>
                  <a:gd name="T0" fmla="*/ 200 w 276"/>
                  <a:gd name="T1" fmla="*/ 596 h 1013"/>
                  <a:gd name="T2" fmla="*/ 172 w 276"/>
                  <a:gd name="T3" fmla="*/ 641 h 1013"/>
                  <a:gd name="T4" fmla="*/ 170 w 276"/>
                  <a:gd name="T5" fmla="*/ 697 h 1013"/>
                  <a:gd name="T6" fmla="*/ 149 w 276"/>
                  <a:gd name="T7" fmla="*/ 989 h 1013"/>
                  <a:gd name="T8" fmla="*/ 77 w 276"/>
                  <a:gd name="T9" fmla="*/ 1003 h 1013"/>
                  <a:gd name="T10" fmla="*/ 64 w 276"/>
                  <a:gd name="T11" fmla="*/ 945 h 1013"/>
                  <a:gd name="T12" fmla="*/ 69 w 276"/>
                  <a:gd name="T13" fmla="*/ 697 h 1013"/>
                  <a:gd name="T14" fmla="*/ 51 w 276"/>
                  <a:gd name="T15" fmla="*/ 656 h 1013"/>
                  <a:gd name="T16" fmla="*/ 77 w 276"/>
                  <a:gd name="T17" fmla="*/ 618 h 1013"/>
                  <a:gd name="T18" fmla="*/ 77 w 276"/>
                  <a:gd name="T19" fmla="*/ 558 h 1013"/>
                  <a:gd name="T20" fmla="*/ 21 w 276"/>
                  <a:gd name="T21" fmla="*/ 456 h 1013"/>
                  <a:gd name="T22" fmla="*/ 49 w 276"/>
                  <a:gd name="T23" fmla="*/ 251 h 1013"/>
                  <a:gd name="T24" fmla="*/ 82 w 276"/>
                  <a:gd name="T25" fmla="*/ 184 h 1013"/>
                  <a:gd name="T26" fmla="*/ 82 w 276"/>
                  <a:gd name="T27" fmla="*/ 86 h 1013"/>
                  <a:gd name="T28" fmla="*/ 157 w 276"/>
                  <a:gd name="T29" fmla="*/ 2 h 1013"/>
                  <a:gd name="T30" fmla="*/ 179 w 276"/>
                  <a:gd name="T31" fmla="*/ 124 h 1013"/>
                  <a:gd name="T32" fmla="*/ 240 w 276"/>
                  <a:gd name="T33" fmla="*/ 445 h 1013"/>
                  <a:gd name="T34" fmla="*/ 175 w 276"/>
                  <a:gd name="T35" fmla="*/ 556 h 1013"/>
                  <a:gd name="T36" fmla="*/ 180 w 276"/>
                  <a:gd name="T37" fmla="*/ 329 h 1013"/>
                  <a:gd name="T38" fmla="*/ 135 w 276"/>
                  <a:gd name="T39" fmla="*/ 385 h 1013"/>
                  <a:gd name="T40" fmla="*/ 119 w 276"/>
                  <a:gd name="T41" fmla="*/ 302 h 1013"/>
                  <a:gd name="T42" fmla="*/ 130 w 276"/>
                  <a:gd name="T43" fmla="*/ 294 h 1013"/>
                  <a:gd name="T44" fmla="*/ 130 w 276"/>
                  <a:gd name="T45" fmla="*/ 136 h 1013"/>
                  <a:gd name="T46" fmla="*/ 132 w 276"/>
                  <a:gd name="T47" fmla="*/ 20 h 1013"/>
                  <a:gd name="T48" fmla="*/ 115 w 276"/>
                  <a:gd name="T49" fmla="*/ 126 h 1013"/>
                  <a:gd name="T50" fmla="*/ 79 w 276"/>
                  <a:gd name="T51" fmla="*/ 217 h 1013"/>
                  <a:gd name="T52" fmla="*/ 56 w 276"/>
                  <a:gd name="T53" fmla="*/ 266 h 1013"/>
                  <a:gd name="T54" fmla="*/ 31 w 276"/>
                  <a:gd name="T55" fmla="*/ 327 h 1013"/>
                  <a:gd name="T56" fmla="*/ 92 w 276"/>
                  <a:gd name="T57" fmla="*/ 559 h 1013"/>
                  <a:gd name="T58" fmla="*/ 227 w 276"/>
                  <a:gd name="T59" fmla="*/ 422 h 1013"/>
                  <a:gd name="T60" fmla="*/ 220 w 276"/>
                  <a:gd name="T61" fmla="*/ 294 h 1013"/>
                  <a:gd name="T62" fmla="*/ 180 w 276"/>
                  <a:gd name="T63" fmla="*/ 206 h 1013"/>
                  <a:gd name="T64" fmla="*/ 162 w 276"/>
                  <a:gd name="T65" fmla="*/ 119 h 1013"/>
                  <a:gd name="T66" fmla="*/ 150 w 276"/>
                  <a:gd name="T67" fmla="*/ 16 h 1013"/>
                  <a:gd name="T68" fmla="*/ 155 w 276"/>
                  <a:gd name="T69" fmla="*/ 294 h 1013"/>
                  <a:gd name="T70" fmla="*/ 150 w 276"/>
                  <a:gd name="T71" fmla="*/ 314 h 1013"/>
                  <a:gd name="T72" fmla="*/ 112 w 276"/>
                  <a:gd name="T73" fmla="*/ 335 h 1013"/>
                  <a:gd name="T74" fmla="*/ 135 w 276"/>
                  <a:gd name="T75" fmla="*/ 320 h 1013"/>
                  <a:gd name="T76" fmla="*/ 74 w 276"/>
                  <a:gd name="T77" fmla="*/ 599 h 1013"/>
                  <a:gd name="T78" fmla="*/ 185 w 276"/>
                  <a:gd name="T79" fmla="*/ 594 h 1013"/>
                  <a:gd name="T80" fmla="*/ 74 w 276"/>
                  <a:gd name="T81" fmla="*/ 599 h 1013"/>
                  <a:gd name="T82" fmla="*/ 92 w 276"/>
                  <a:gd name="T83" fmla="*/ 639 h 1013"/>
                  <a:gd name="T84" fmla="*/ 159 w 276"/>
                  <a:gd name="T85" fmla="*/ 616 h 1013"/>
                  <a:gd name="T86" fmla="*/ 162 w 276"/>
                  <a:gd name="T87" fmla="*/ 662 h 1013"/>
                  <a:gd name="T88" fmla="*/ 62 w 276"/>
                  <a:gd name="T89" fmla="*/ 677 h 1013"/>
                  <a:gd name="T90" fmla="*/ 180 w 276"/>
                  <a:gd name="T91" fmla="*/ 667 h 1013"/>
                  <a:gd name="T92" fmla="*/ 89 w 276"/>
                  <a:gd name="T93" fmla="*/ 696 h 1013"/>
                  <a:gd name="T94" fmla="*/ 79 w 276"/>
                  <a:gd name="T95" fmla="*/ 887 h 1013"/>
                  <a:gd name="T96" fmla="*/ 139 w 276"/>
                  <a:gd name="T97" fmla="*/ 960 h 1013"/>
                  <a:gd name="T98" fmla="*/ 152 w 276"/>
                  <a:gd name="T99" fmla="*/ 875 h 1013"/>
                  <a:gd name="T100" fmla="*/ 147 w 276"/>
                  <a:gd name="T101" fmla="*/ 696 h 1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8" name="Freeform 113"/>
              <p:cNvSpPr>
                <a:spLocks noEditPoints="1"/>
              </p:cNvSpPr>
              <p:nvPr/>
            </p:nvSpPr>
            <p:spPr bwMode="auto">
              <a:xfrm>
                <a:off x="8682038" y="1897063"/>
                <a:ext cx="179388" cy="671513"/>
              </a:xfrm>
              <a:custGeom>
                <a:avLst/>
                <a:gdLst>
                  <a:gd name="T0" fmla="*/ 197 w 276"/>
                  <a:gd name="T1" fmla="*/ 574 h 1039"/>
                  <a:gd name="T2" fmla="*/ 199 w 276"/>
                  <a:gd name="T3" fmla="*/ 629 h 1039"/>
                  <a:gd name="T4" fmla="*/ 192 w 276"/>
                  <a:gd name="T5" fmla="*/ 715 h 1039"/>
                  <a:gd name="T6" fmla="*/ 179 w 276"/>
                  <a:gd name="T7" fmla="*/ 891 h 1039"/>
                  <a:gd name="T8" fmla="*/ 129 w 276"/>
                  <a:gd name="T9" fmla="*/ 1016 h 1039"/>
                  <a:gd name="T10" fmla="*/ 44 w 276"/>
                  <a:gd name="T11" fmla="*/ 924 h 1039"/>
                  <a:gd name="T12" fmla="*/ 44 w 276"/>
                  <a:gd name="T13" fmla="*/ 717 h 1039"/>
                  <a:gd name="T14" fmla="*/ 66 w 276"/>
                  <a:gd name="T15" fmla="*/ 657 h 1039"/>
                  <a:gd name="T16" fmla="*/ 89 w 276"/>
                  <a:gd name="T17" fmla="*/ 614 h 1039"/>
                  <a:gd name="T18" fmla="*/ 74 w 276"/>
                  <a:gd name="T19" fmla="*/ 547 h 1039"/>
                  <a:gd name="T20" fmla="*/ 13 w 276"/>
                  <a:gd name="T21" fmla="*/ 479 h 1039"/>
                  <a:gd name="T22" fmla="*/ 40 w 276"/>
                  <a:gd name="T23" fmla="*/ 245 h 1039"/>
                  <a:gd name="T24" fmla="*/ 98 w 276"/>
                  <a:gd name="T25" fmla="*/ 84 h 1039"/>
                  <a:gd name="T26" fmla="*/ 144 w 276"/>
                  <a:gd name="T27" fmla="*/ 3 h 1039"/>
                  <a:gd name="T28" fmla="*/ 211 w 276"/>
                  <a:gd name="T29" fmla="*/ 164 h 1039"/>
                  <a:gd name="T30" fmla="*/ 257 w 276"/>
                  <a:gd name="T31" fmla="*/ 330 h 1039"/>
                  <a:gd name="T32" fmla="*/ 149 w 276"/>
                  <a:gd name="T33" fmla="*/ 242 h 1039"/>
                  <a:gd name="T34" fmla="*/ 171 w 276"/>
                  <a:gd name="T35" fmla="*/ 307 h 1039"/>
                  <a:gd name="T36" fmla="*/ 103 w 276"/>
                  <a:gd name="T37" fmla="*/ 353 h 1039"/>
                  <a:gd name="T38" fmla="*/ 128 w 276"/>
                  <a:gd name="T39" fmla="*/ 38 h 1039"/>
                  <a:gd name="T40" fmla="*/ 36 w 276"/>
                  <a:gd name="T41" fmla="*/ 307 h 1039"/>
                  <a:gd name="T42" fmla="*/ 23 w 276"/>
                  <a:gd name="T43" fmla="*/ 464 h 1039"/>
                  <a:gd name="T44" fmla="*/ 214 w 276"/>
                  <a:gd name="T45" fmla="*/ 499 h 1039"/>
                  <a:gd name="T46" fmla="*/ 234 w 276"/>
                  <a:gd name="T47" fmla="*/ 283 h 1039"/>
                  <a:gd name="T48" fmla="*/ 144 w 276"/>
                  <a:gd name="T49" fmla="*/ 31 h 1039"/>
                  <a:gd name="T50" fmla="*/ 142 w 276"/>
                  <a:gd name="T51" fmla="*/ 352 h 1039"/>
                  <a:gd name="T52" fmla="*/ 142 w 276"/>
                  <a:gd name="T53" fmla="*/ 352 h 1039"/>
                  <a:gd name="T54" fmla="*/ 131 w 276"/>
                  <a:gd name="T55" fmla="*/ 305 h 1039"/>
                  <a:gd name="T56" fmla="*/ 94 w 276"/>
                  <a:gd name="T57" fmla="*/ 557 h 1039"/>
                  <a:gd name="T58" fmla="*/ 113 w 276"/>
                  <a:gd name="T59" fmla="*/ 574 h 1039"/>
                  <a:gd name="T60" fmla="*/ 94 w 276"/>
                  <a:gd name="T61" fmla="*/ 557 h 1039"/>
                  <a:gd name="T62" fmla="*/ 101 w 276"/>
                  <a:gd name="T63" fmla="*/ 617 h 1039"/>
                  <a:gd name="T64" fmla="*/ 162 w 276"/>
                  <a:gd name="T65" fmla="*/ 592 h 1039"/>
                  <a:gd name="T66" fmla="*/ 81 w 276"/>
                  <a:gd name="T67" fmla="*/ 642 h 1039"/>
                  <a:gd name="T68" fmla="*/ 177 w 276"/>
                  <a:gd name="T69" fmla="*/ 639 h 1039"/>
                  <a:gd name="T70" fmla="*/ 106 w 276"/>
                  <a:gd name="T71" fmla="*/ 672 h 1039"/>
                  <a:gd name="T72" fmla="*/ 167 w 276"/>
                  <a:gd name="T73" fmla="*/ 722 h 1039"/>
                  <a:gd name="T74" fmla="*/ 106 w 276"/>
                  <a:gd name="T75" fmla="*/ 672 h 1039"/>
                  <a:gd name="T76" fmla="*/ 56 w 276"/>
                  <a:gd name="T77" fmla="*/ 974 h 1039"/>
                  <a:gd name="T78" fmla="*/ 166 w 276"/>
                  <a:gd name="T79" fmla="*/ 878 h 1039"/>
                  <a:gd name="T80" fmla="*/ 167 w 276"/>
                  <a:gd name="T81" fmla="*/ 767 h 1039"/>
                  <a:gd name="T82" fmla="*/ 174 w 276"/>
                  <a:gd name="T83" fmla="*/ 733 h 1039"/>
                  <a:gd name="T84" fmla="*/ 96 w 276"/>
                  <a:gd name="T85" fmla="*/ 795 h 1039"/>
                  <a:gd name="T86" fmla="*/ 78 w 276"/>
                  <a:gd name="T87" fmla="*/ 866 h 1039"/>
                  <a:gd name="T88" fmla="*/ 59 w 276"/>
                  <a:gd name="T89" fmla="*/ 733 h 10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9" name="Freeform 114"/>
              <p:cNvSpPr>
                <a:spLocks noEditPoints="1"/>
              </p:cNvSpPr>
              <p:nvPr/>
            </p:nvSpPr>
            <p:spPr bwMode="auto">
              <a:xfrm>
                <a:off x="8467725" y="2076450"/>
                <a:ext cx="103188" cy="487363"/>
              </a:xfrm>
              <a:custGeom>
                <a:avLst/>
                <a:gdLst>
                  <a:gd name="T0" fmla="*/ 73 w 158"/>
                  <a:gd name="T1" fmla="*/ 0 h 754"/>
                  <a:gd name="T2" fmla="*/ 75 w 158"/>
                  <a:gd name="T3" fmla="*/ 1 h 754"/>
                  <a:gd name="T4" fmla="*/ 87 w 158"/>
                  <a:gd name="T5" fmla="*/ 30 h 754"/>
                  <a:gd name="T6" fmla="*/ 158 w 158"/>
                  <a:gd name="T7" fmla="*/ 229 h 754"/>
                  <a:gd name="T8" fmla="*/ 143 w 158"/>
                  <a:gd name="T9" fmla="*/ 539 h 754"/>
                  <a:gd name="T10" fmla="*/ 146 w 158"/>
                  <a:gd name="T11" fmla="*/ 604 h 754"/>
                  <a:gd name="T12" fmla="*/ 95 w 158"/>
                  <a:gd name="T13" fmla="*/ 750 h 754"/>
                  <a:gd name="T14" fmla="*/ 37 w 158"/>
                  <a:gd name="T15" fmla="*/ 747 h 754"/>
                  <a:gd name="T16" fmla="*/ 10 w 158"/>
                  <a:gd name="T17" fmla="*/ 715 h 754"/>
                  <a:gd name="T18" fmla="*/ 5 w 158"/>
                  <a:gd name="T19" fmla="*/ 674 h 754"/>
                  <a:gd name="T20" fmla="*/ 0 w 158"/>
                  <a:gd name="T21" fmla="*/ 594 h 754"/>
                  <a:gd name="T22" fmla="*/ 4 w 158"/>
                  <a:gd name="T23" fmla="*/ 511 h 754"/>
                  <a:gd name="T24" fmla="*/ 5 w 158"/>
                  <a:gd name="T25" fmla="*/ 455 h 754"/>
                  <a:gd name="T26" fmla="*/ 0 w 158"/>
                  <a:gd name="T27" fmla="*/ 239 h 754"/>
                  <a:gd name="T28" fmla="*/ 38 w 158"/>
                  <a:gd name="T29" fmla="*/ 96 h 754"/>
                  <a:gd name="T30" fmla="*/ 73 w 158"/>
                  <a:gd name="T31" fmla="*/ 0 h 754"/>
                  <a:gd name="T32" fmla="*/ 82 w 158"/>
                  <a:gd name="T33" fmla="*/ 181 h 754"/>
                  <a:gd name="T34" fmla="*/ 115 w 158"/>
                  <a:gd name="T35" fmla="*/ 232 h 754"/>
                  <a:gd name="T36" fmla="*/ 93 w 158"/>
                  <a:gd name="T37" fmla="*/ 257 h 754"/>
                  <a:gd name="T38" fmla="*/ 68 w 158"/>
                  <a:gd name="T39" fmla="*/ 182 h 754"/>
                  <a:gd name="T40" fmla="*/ 65 w 158"/>
                  <a:gd name="T41" fmla="*/ 55 h 754"/>
                  <a:gd name="T42" fmla="*/ 33 w 158"/>
                  <a:gd name="T43" fmla="*/ 149 h 754"/>
                  <a:gd name="T44" fmla="*/ 28 w 158"/>
                  <a:gd name="T45" fmla="*/ 177 h 754"/>
                  <a:gd name="T46" fmla="*/ 19 w 158"/>
                  <a:gd name="T47" fmla="*/ 260 h 754"/>
                  <a:gd name="T48" fmla="*/ 15 w 158"/>
                  <a:gd name="T49" fmla="*/ 345 h 754"/>
                  <a:gd name="T50" fmla="*/ 17 w 158"/>
                  <a:gd name="T51" fmla="*/ 388 h 754"/>
                  <a:gd name="T52" fmla="*/ 15 w 158"/>
                  <a:gd name="T53" fmla="*/ 539 h 754"/>
                  <a:gd name="T54" fmla="*/ 14 w 158"/>
                  <a:gd name="T55" fmla="*/ 599 h 754"/>
                  <a:gd name="T56" fmla="*/ 38 w 158"/>
                  <a:gd name="T57" fmla="*/ 729 h 754"/>
                  <a:gd name="T58" fmla="*/ 92 w 158"/>
                  <a:gd name="T59" fmla="*/ 734 h 754"/>
                  <a:gd name="T60" fmla="*/ 118 w 158"/>
                  <a:gd name="T61" fmla="*/ 702 h 754"/>
                  <a:gd name="T62" fmla="*/ 120 w 158"/>
                  <a:gd name="T63" fmla="*/ 679 h 754"/>
                  <a:gd name="T64" fmla="*/ 128 w 158"/>
                  <a:gd name="T65" fmla="*/ 667 h 754"/>
                  <a:gd name="T66" fmla="*/ 131 w 158"/>
                  <a:gd name="T67" fmla="*/ 594 h 754"/>
                  <a:gd name="T68" fmla="*/ 138 w 158"/>
                  <a:gd name="T69" fmla="*/ 405 h 754"/>
                  <a:gd name="T70" fmla="*/ 143 w 158"/>
                  <a:gd name="T71" fmla="*/ 270 h 754"/>
                  <a:gd name="T72" fmla="*/ 136 w 158"/>
                  <a:gd name="T73" fmla="*/ 211 h 754"/>
                  <a:gd name="T74" fmla="*/ 128 w 158"/>
                  <a:gd name="T75" fmla="*/ 191 h 754"/>
                  <a:gd name="T76" fmla="*/ 126 w 158"/>
                  <a:gd name="T77" fmla="*/ 171 h 754"/>
                  <a:gd name="T78" fmla="*/ 102 w 158"/>
                  <a:gd name="T79" fmla="*/ 114 h 754"/>
                  <a:gd name="T80" fmla="*/ 78 w 158"/>
                  <a:gd name="T81" fmla="*/ 51 h 754"/>
                  <a:gd name="T82" fmla="*/ 82 w 158"/>
                  <a:gd name="T83" fmla="*/ 181 h 754"/>
                  <a:gd name="T84" fmla="*/ 83 w 158"/>
                  <a:gd name="T85" fmla="*/ 207 h 754"/>
                  <a:gd name="T86" fmla="*/ 75 w 158"/>
                  <a:gd name="T87" fmla="*/ 249 h 754"/>
                  <a:gd name="T88" fmla="*/ 83 w 158"/>
                  <a:gd name="T89" fmla="*/ 207 h 754"/>
                  <a:gd name="T90" fmla="*/ 90 w 158"/>
                  <a:gd name="T91" fmla="*/ 244 h 754"/>
                  <a:gd name="T92" fmla="*/ 90 w 158"/>
                  <a:gd name="T93" fmla="*/ 204 h 754"/>
                  <a:gd name="T94" fmla="*/ 90 w 158"/>
                  <a:gd name="T95" fmla="*/ 24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7" name="组合 16"/>
            <p:cNvGrpSpPr/>
            <p:nvPr userDrawn="1"/>
          </p:nvGrpSpPr>
          <p:grpSpPr>
            <a:xfrm>
              <a:off x="4959961" y="5209919"/>
              <a:ext cx="500063" cy="1219200"/>
              <a:chOff x="4560888" y="5092700"/>
              <a:chExt cx="500063" cy="1219200"/>
            </a:xfrm>
            <a:grpFill/>
          </p:grpSpPr>
          <p:sp>
            <p:nvSpPr>
              <p:cNvPr id="212" name="Freeform 115"/>
              <p:cNvSpPr/>
              <p:nvPr/>
            </p:nvSpPr>
            <p:spPr bwMode="auto">
              <a:xfrm>
                <a:off x="4905375" y="5153025"/>
                <a:ext cx="11113" cy="28575"/>
              </a:xfrm>
              <a:custGeom>
                <a:avLst/>
                <a:gdLst>
                  <a:gd name="T0" fmla="*/ 19 w 19"/>
                  <a:gd name="T1" fmla="*/ 0 h 45"/>
                  <a:gd name="T2" fmla="*/ 9 w 19"/>
                  <a:gd name="T3" fmla="*/ 45 h 45"/>
                  <a:gd name="T4" fmla="*/ 0 w 19"/>
                  <a:gd name="T5" fmla="*/ 39 h 45"/>
                  <a:gd name="T6" fmla="*/ 19 w 19"/>
                  <a:gd name="T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3" name="Freeform 116"/>
              <p:cNvSpPr/>
              <p:nvPr/>
            </p:nvSpPr>
            <p:spPr bwMode="auto">
              <a:xfrm>
                <a:off x="4614863" y="5184775"/>
                <a:ext cx="22225" cy="38100"/>
              </a:xfrm>
              <a:custGeom>
                <a:avLst/>
                <a:gdLst>
                  <a:gd name="T0" fmla="*/ 31 w 34"/>
                  <a:gd name="T1" fmla="*/ 59 h 59"/>
                  <a:gd name="T2" fmla="*/ 0 w 34"/>
                  <a:gd name="T3" fmla="*/ 0 h 59"/>
                  <a:gd name="T4" fmla="*/ 31 w 34"/>
                  <a:gd name="T5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4" name="Freeform 117"/>
              <p:cNvSpPr>
                <a:spLocks noEditPoints="1"/>
              </p:cNvSpPr>
              <p:nvPr/>
            </p:nvSpPr>
            <p:spPr bwMode="auto">
              <a:xfrm>
                <a:off x="4846638" y="5092700"/>
                <a:ext cx="214313" cy="1201738"/>
              </a:xfrm>
              <a:custGeom>
                <a:avLst/>
                <a:gdLst>
                  <a:gd name="T0" fmla="*/ 150 w 333"/>
                  <a:gd name="T1" fmla="*/ 1832 h 1859"/>
                  <a:gd name="T2" fmla="*/ 112 w 333"/>
                  <a:gd name="T3" fmla="*/ 1801 h 1859"/>
                  <a:gd name="T4" fmla="*/ 105 w 333"/>
                  <a:gd name="T5" fmla="*/ 1725 h 1859"/>
                  <a:gd name="T6" fmla="*/ 80 w 333"/>
                  <a:gd name="T7" fmla="*/ 1383 h 1859"/>
                  <a:gd name="T8" fmla="*/ 60 w 333"/>
                  <a:gd name="T9" fmla="*/ 1035 h 1859"/>
                  <a:gd name="T10" fmla="*/ 53 w 333"/>
                  <a:gd name="T11" fmla="*/ 929 h 1859"/>
                  <a:gd name="T12" fmla="*/ 51 w 333"/>
                  <a:gd name="T13" fmla="*/ 865 h 1859"/>
                  <a:gd name="T14" fmla="*/ 10 w 333"/>
                  <a:gd name="T15" fmla="*/ 362 h 1859"/>
                  <a:gd name="T16" fmla="*/ 27 w 333"/>
                  <a:gd name="T17" fmla="*/ 265 h 1859"/>
                  <a:gd name="T18" fmla="*/ 100 w 333"/>
                  <a:gd name="T19" fmla="*/ 7 h 1859"/>
                  <a:gd name="T20" fmla="*/ 167 w 333"/>
                  <a:gd name="T21" fmla="*/ 131 h 1859"/>
                  <a:gd name="T22" fmla="*/ 212 w 333"/>
                  <a:gd name="T23" fmla="*/ 266 h 1859"/>
                  <a:gd name="T24" fmla="*/ 247 w 333"/>
                  <a:gd name="T25" fmla="*/ 481 h 1859"/>
                  <a:gd name="T26" fmla="*/ 253 w 333"/>
                  <a:gd name="T27" fmla="*/ 577 h 1859"/>
                  <a:gd name="T28" fmla="*/ 293 w 333"/>
                  <a:gd name="T29" fmla="*/ 1061 h 1859"/>
                  <a:gd name="T30" fmla="*/ 307 w 333"/>
                  <a:gd name="T31" fmla="*/ 1161 h 1859"/>
                  <a:gd name="T32" fmla="*/ 310 w 333"/>
                  <a:gd name="T33" fmla="*/ 1313 h 1859"/>
                  <a:gd name="T34" fmla="*/ 332 w 333"/>
                  <a:gd name="T35" fmla="*/ 1642 h 1859"/>
                  <a:gd name="T36" fmla="*/ 330 w 333"/>
                  <a:gd name="T37" fmla="*/ 1763 h 1859"/>
                  <a:gd name="T38" fmla="*/ 216 w 333"/>
                  <a:gd name="T39" fmla="*/ 301 h 1859"/>
                  <a:gd name="T40" fmla="*/ 24 w 333"/>
                  <a:gd name="T41" fmla="*/ 304 h 1859"/>
                  <a:gd name="T42" fmla="*/ 31 w 333"/>
                  <a:gd name="T43" fmla="*/ 479 h 1859"/>
                  <a:gd name="T44" fmla="*/ 49 w 333"/>
                  <a:gd name="T45" fmla="*/ 650 h 1859"/>
                  <a:gd name="T46" fmla="*/ 81 w 333"/>
                  <a:gd name="T47" fmla="*/ 1084 h 1859"/>
                  <a:gd name="T48" fmla="*/ 95 w 333"/>
                  <a:gd name="T49" fmla="*/ 1205 h 1859"/>
                  <a:gd name="T50" fmla="*/ 122 w 333"/>
                  <a:gd name="T51" fmla="*/ 1596 h 1859"/>
                  <a:gd name="T52" fmla="*/ 131 w 333"/>
                  <a:gd name="T53" fmla="*/ 1795 h 1859"/>
                  <a:gd name="T54" fmla="*/ 308 w 333"/>
                  <a:gd name="T55" fmla="*/ 1792 h 1859"/>
                  <a:gd name="T56" fmla="*/ 308 w 333"/>
                  <a:gd name="T57" fmla="*/ 1572 h 1859"/>
                  <a:gd name="T58" fmla="*/ 297 w 333"/>
                  <a:gd name="T59" fmla="*/ 1331 h 1859"/>
                  <a:gd name="T60" fmla="*/ 165 w 333"/>
                  <a:gd name="T61" fmla="*/ 1258 h 1859"/>
                  <a:gd name="T62" fmla="*/ 150 w 333"/>
                  <a:gd name="T63" fmla="*/ 962 h 1859"/>
                  <a:gd name="T64" fmla="*/ 115 w 333"/>
                  <a:gd name="T65" fmla="*/ 550 h 1859"/>
                  <a:gd name="T66" fmla="*/ 111 w 333"/>
                  <a:gd name="T67" fmla="*/ 414 h 1859"/>
                  <a:gd name="T68" fmla="*/ 221 w 333"/>
                  <a:gd name="T69" fmla="*/ 399 h 1859"/>
                  <a:gd name="T70" fmla="*/ 216 w 333"/>
                  <a:gd name="T71" fmla="*/ 301 h 1859"/>
                  <a:gd name="T72" fmla="*/ 89 w 333"/>
                  <a:gd name="T73" fmla="*/ 296 h 1859"/>
                  <a:gd name="T74" fmla="*/ 158 w 333"/>
                  <a:gd name="T75" fmla="*/ 290 h 1859"/>
                  <a:gd name="T76" fmla="*/ 278 w 333"/>
                  <a:gd name="T77" fmla="*/ 1039 h 1859"/>
                  <a:gd name="T78" fmla="*/ 267 w 333"/>
                  <a:gd name="T79" fmla="*/ 963 h 1859"/>
                  <a:gd name="T80" fmla="*/ 248 w 333"/>
                  <a:gd name="T81" fmla="*/ 733 h 1859"/>
                  <a:gd name="T82" fmla="*/ 244 w 333"/>
                  <a:gd name="T83" fmla="*/ 618 h 1859"/>
                  <a:gd name="T84" fmla="*/ 222 w 333"/>
                  <a:gd name="T85" fmla="*/ 425 h 1859"/>
                  <a:gd name="T86" fmla="*/ 136 w 333"/>
                  <a:gd name="T87" fmla="*/ 605 h 1859"/>
                  <a:gd name="T88" fmla="*/ 180 w 333"/>
                  <a:gd name="T89" fmla="*/ 1323 h 1859"/>
                  <a:gd name="T90" fmla="*/ 282 w 333"/>
                  <a:gd name="T91" fmla="*/ 1080 h 1859"/>
                  <a:gd name="T92" fmla="*/ 111 w 333"/>
                  <a:gd name="T93" fmla="*/ 28 h 1859"/>
                  <a:gd name="T94" fmla="*/ 61 w 333"/>
                  <a:gd name="T95" fmla="*/ 238 h 1859"/>
                  <a:gd name="T96" fmla="*/ 64 w 333"/>
                  <a:gd name="T97" fmla="*/ 270 h 1859"/>
                  <a:gd name="T98" fmla="*/ 151 w 333"/>
                  <a:gd name="T99" fmla="*/ 121 h 1859"/>
                  <a:gd name="T100" fmla="*/ 147 w 333"/>
                  <a:gd name="T101" fmla="*/ 119 h 1859"/>
                  <a:gd name="T102" fmla="*/ 39 w 333"/>
                  <a:gd name="T103" fmla="*/ 281 h 1859"/>
                  <a:gd name="T104" fmla="*/ 85 w 333"/>
                  <a:gd name="T105" fmla="*/ 293 h 1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5" name="Freeform 118"/>
              <p:cNvSpPr>
                <a:spLocks noEditPoints="1"/>
              </p:cNvSpPr>
              <p:nvPr/>
            </p:nvSpPr>
            <p:spPr bwMode="auto">
              <a:xfrm>
                <a:off x="4560888" y="5137150"/>
                <a:ext cx="355600" cy="1174750"/>
              </a:xfrm>
              <a:custGeom>
                <a:avLst/>
                <a:gdLst>
                  <a:gd name="T0" fmla="*/ 35 w 552"/>
                  <a:gd name="T1" fmla="*/ 287 h 1817"/>
                  <a:gd name="T2" fmla="*/ 40 w 552"/>
                  <a:gd name="T3" fmla="*/ 54 h 1817"/>
                  <a:gd name="T4" fmla="*/ 85 w 552"/>
                  <a:gd name="T5" fmla="*/ 28 h 1817"/>
                  <a:gd name="T6" fmla="*/ 189 w 552"/>
                  <a:gd name="T7" fmla="*/ 190 h 1817"/>
                  <a:gd name="T8" fmla="*/ 240 w 552"/>
                  <a:gd name="T9" fmla="*/ 244 h 1817"/>
                  <a:gd name="T10" fmla="*/ 268 w 552"/>
                  <a:gd name="T11" fmla="*/ 321 h 1817"/>
                  <a:gd name="T12" fmla="*/ 302 w 552"/>
                  <a:gd name="T13" fmla="*/ 479 h 1817"/>
                  <a:gd name="T14" fmla="*/ 426 w 552"/>
                  <a:gd name="T15" fmla="*/ 955 h 1817"/>
                  <a:gd name="T16" fmla="*/ 485 w 552"/>
                  <a:gd name="T17" fmla="*/ 1305 h 1817"/>
                  <a:gd name="T18" fmla="*/ 535 w 552"/>
                  <a:gd name="T19" fmla="*/ 1595 h 1817"/>
                  <a:gd name="T20" fmla="*/ 533 w 552"/>
                  <a:gd name="T21" fmla="*/ 1752 h 1817"/>
                  <a:gd name="T22" fmla="*/ 368 w 552"/>
                  <a:gd name="T23" fmla="*/ 1803 h 1817"/>
                  <a:gd name="T24" fmla="*/ 320 w 552"/>
                  <a:gd name="T25" fmla="*/ 1789 h 1817"/>
                  <a:gd name="T26" fmla="*/ 290 w 552"/>
                  <a:gd name="T27" fmla="*/ 1542 h 1817"/>
                  <a:gd name="T28" fmla="*/ 249 w 552"/>
                  <a:gd name="T29" fmla="*/ 1324 h 1817"/>
                  <a:gd name="T30" fmla="*/ 169 w 552"/>
                  <a:gd name="T31" fmla="*/ 977 h 1817"/>
                  <a:gd name="T32" fmla="*/ 99 w 552"/>
                  <a:gd name="T33" fmla="*/ 706 h 1817"/>
                  <a:gd name="T34" fmla="*/ 49 w 552"/>
                  <a:gd name="T35" fmla="*/ 484 h 1817"/>
                  <a:gd name="T36" fmla="*/ 12 w 552"/>
                  <a:gd name="T37" fmla="*/ 346 h 1817"/>
                  <a:gd name="T38" fmla="*/ 92 w 552"/>
                  <a:gd name="T39" fmla="*/ 591 h 1817"/>
                  <a:gd name="T40" fmla="*/ 118 w 552"/>
                  <a:gd name="T41" fmla="*/ 710 h 1817"/>
                  <a:gd name="T42" fmla="*/ 234 w 552"/>
                  <a:gd name="T43" fmla="*/ 1199 h 1817"/>
                  <a:gd name="T44" fmla="*/ 276 w 552"/>
                  <a:gd name="T45" fmla="*/ 1400 h 1817"/>
                  <a:gd name="T46" fmla="*/ 332 w 552"/>
                  <a:gd name="T47" fmla="*/ 1773 h 1817"/>
                  <a:gd name="T48" fmla="*/ 393 w 552"/>
                  <a:gd name="T49" fmla="*/ 1795 h 1817"/>
                  <a:gd name="T50" fmla="*/ 524 w 552"/>
                  <a:gd name="T51" fmla="*/ 1738 h 1817"/>
                  <a:gd name="T52" fmla="*/ 522 w 552"/>
                  <a:gd name="T53" fmla="*/ 1628 h 1817"/>
                  <a:gd name="T54" fmla="*/ 357 w 552"/>
                  <a:gd name="T55" fmla="*/ 1402 h 1817"/>
                  <a:gd name="T56" fmla="*/ 317 w 552"/>
                  <a:gd name="T57" fmla="*/ 1359 h 1817"/>
                  <a:gd name="T58" fmla="*/ 268 w 552"/>
                  <a:gd name="T59" fmla="*/ 1074 h 1817"/>
                  <a:gd name="T60" fmla="*/ 131 w 552"/>
                  <a:gd name="T61" fmla="*/ 545 h 1817"/>
                  <a:gd name="T62" fmla="*/ 94 w 552"/>
                  <a:gd name="T63" fmla="*/ 386 h 1817"/>
                  <a:gd name="T64" fmla="*/ 232 w 552"/>
                  <a:gd name="T65" fmla="*/ 265 h 1817"/>
                  <a:gd name="T66" fmla="*/ 92 w 552"/>
                  <a:gd name="T67" fmla="*/ 591 h 1817"/>
                  <a:gd name="T68" fmla="*/ 237 w 552"/>
                  <a:gd name="T69" fmla="*/ 895 h 1817"/>
                  <a:gd name="T70" fmla="*/ 337 w 552"/>
                  <a:gd name="T71" fmla="*/ 1354 h 1817"/>
                  <a:gd name="T72" fmla="*/ 470 w 552"/>
                  <a:gd name="T73" fmla="*/ 1350 h 1817"/>
                  <a:gd name="T74" fmla="*/ 434 w 552"/>
                  <a:gd name="T75" fmla="*/ 1083 h 1817"/>
                  <a:gd name="T76" fmla="*/ 409 w 552"/>
                  <a:gd name="T77" fmla="*/ 957 h 1817"/>
                  <a:gd name="T78" fmla="*/ 331 w 552"/>
                  <a:gd name="T79" fmla="*/ 661 h 1817"/>
                  <a:gd name="T80" fmla="*/ 229 w 552"/>
                  <a:gd name="T81" fmla="*/ 363 h 1817"/>
                  <a:gd name="T82" fmla="*/ 197 w 552"/>
                  <a:gd name="T83" fmla="*/ 729 h 1817"/>
                  <a:gd name="T84" fmla="*/ 42 w 552"/>
                  <a:gd name="T85" fmla="*/ 301 h 1817"/>
                  <a:gd name="T86" fmla="*/ 220 w 552"/>
                  <a:gd name="T87" fmla="*/ 252 h 1817"/>
                  <a:gd name="T88" fmla="*/ 181 w 552"/>
                  <a:gd name="T89" fmla="*/ 210 h 1817"/>
                  <a:gd name="T90" fmla="*/ 75 w 552"/>
                  <a:gd name="T91" fmla="*/ 37 h 1817"/>
                  <a:gd name="T92" fmla="*/ 51 w 552"/>
                  <a:gd name="T93" fmla="*/ 278 h 1817"/>
                  <a:gd name="T94" fmla="*/ 135 w 552"/>
                  <a:gd name="T95" fmla="*/ 154 h 1817"/>
                  <a:gd name="T96" fmla="*/ 181 w 552"/>
                  <a:gd name="T97" fmla="*/ 210 h 1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18" name="Freeform 119"/>
            <p:cNvSpPr>
              <a:spLocks noEditPoints="1"/>
            </p:cNvSpPr>
            <p:nvPr userDrawn="1"/>
          </p:nvSpPr>
          <p:spPr bwMode="auto">
            <a:xfrm>
              <a:off x="243884" y="437000"/>
              <a:ext cx="1711461" cy="1058863"/>
            </a:xfrm>
            <a:custGeom>
              <a:avLst/>
              <a:gdLst>
                <a:gd name="T0" fmla="*/ 1935 w 2288"/>
                <a:gd name="T1" fmla="*/ 291 h 1415"/>
                <a:gd name="T2" fmla="*/ 2219 w 2288"/>
                <a:gd name="T3" fmla="*/ 523 h 1415"/>
                <a:gd name="T4" fmla="*/ 1958 w 2288"/>
                <a:gd name="T5" fmla="*/ 1010 h 1415"/>
                <a:gd name="T6" fmla="*/ 1059 w 2288"/>
                <a:gd name="T7" fmla="*/ 1196 h 1415"/>
                <a:gd name="T8" fmla="*/ 919 w 2288"/>
                <a:gd name="T9" fmla="*/ 1219 h 1415"/>
                <a:gd name="T10" fmla="*/ 625 w 2288"/>
                <a:gd name="T11" fmla="*/ 922 h 1415"/>
                <a:gd name="T12" fmla="*/ 85 w 2288"/>
                <a:gd name="T13" fmla="*/ 817 h 1415"/>
                <a:gd name="T14" fmla="*/ 72 w 2288"/>
                <a:gd name="T15" fmla="*/ 608 h 1415"/>
                <a:gd name="T16" fmla="*/ 438 w 2288"/>
                <a:gd name="T17" fmla="*/ 330 h 1415"/>
                <a:gd name="T18" fmla="*/ 1357 w 2288"/>
                <a:gd name="T19" fmla="*/ 69 h 1415"/>
                <a:gd name="T20" fmla="*/ 1393 w 2288"/>
                <a:gd name="T21" fmla="*/ 147 h 1415"/>
                <a:gd name="T22" fmla="*/ 121 w 2288"/>
                <a:gd name="T23" fmla="*/ 595 h 1415"/>
                <a:gd name="T24" fmla="*/ 781 w 2288"/>
                <a:gd name="T25" fmla="*/ 785 h 1415"/>
                <a:gd name="T26" fmla="*/ 2010 w 2288"/>
                <a:gd name="T27" fmla="*/ 392 h 1415"/>
                <a:gd name="T28" fmla="*/ 1376 w 2288"/>
                <a:gd name="T29" fmla="*/ 216 h 1415"/>
                <a:gd name="T30" fmla="*/ 1144 w 2288"/>
                <a:gd name="T31" fmla="*/ 448 h 1415"/>
                <a:gd name="T32" fmla="*/ 1572 w 2288"/>
                <a:gd name="T33" fmla="*/ 1098 h 1415"/>
                <a:gd name="T34" fmla="*/ 2174 w 2288"/>
                <a:gd name="T35" fmla="*/ 409 h 1415"/>
                <a:gd name="T36" fmla="*/ 1782 w 2288"/>
                <a:gd name="T37" fmla="*/ 1049 h 1415"/>
                <a:gd name="T38" fmla="*/ 1736 w 2288"/>
                <a:gd name="T39" fmla="*/ 1147 h 1415"/>
                <a:gd name="T40" fmla="*/ 2112 w 2288"/>
                <a:gd name="T41" fmla="*/ 641 h 1415"/>
                <a:gd name="T42" fmla="*/ 2157 w 2288"/>
                <a:gd name="T43" fmla="*/ 500 h 1415"/>
                <a:gd name="T44" fmla="*/ 2007 w 2288"/>
                <a:gd name="T45" fmla="*/ 667 h 1415"/>
                <a:gd name="T46" fmla="*/ 1566 w 2288"/>
                <a:gd name="T47" fmla="*/ 1265 h 1415"/>
                <a:gd name="T48" fmla="*/ 1768 w 2288"/>
                <a:gd name="T49" fmla="*/ 1157 h 1415"/>
                <a:gd name="T50" fmla="*/ 1445 w 2288"/>
                <a:gd name="T51" fmla="*/ 1294 h 1415"/>
                <a:gd name="T52" fmla="*/ 1255 w 2288"/>
                <a:gd name="T53" fmla="*/ 1259 h 1415"/>
                <a:gd name="T54" fmla="*/ 1667 w 2288"/>
                <a:gd name="T55" fmla="*/ 1314 h 1415"/>
                <a:gd name="T56" fmla="*/ 1981 w 2288"/>
                <a:gd name="T57" fmla="*/ 932 h 1415"/>
                <a:gd name="T58" fmla="*/ 2242 w 2288"/>
                <a:gd name="T59" fmla="*/ 559 h 1415"/>
                <a:gd name="T60" fmla="*/ 327 w 2288"/>
                <a:gd name="T61" fmla="*/ 739 h 1415"/>
                <a:gd name="T62" fmla="*/ 625 w 2288"/>
                <a:gd name="T63" fmla="*/ 853 h 1415"/>
                <a:gd name="T64" fmla="*/ 680 w 2288"/>
                <a:gd name="T65" fmla="*/ 801 h 1415"/>
                <a:gd name="T66" fmla="*/ 752 w 2288"/>
                <a:gd name="T67" fmla="*/ 772 h 1415"/>
                <a:gd name="T68" fmla="*/ 141 w 2288"/>
                <a:gd name="T69" fmla="*/ 660 h 1415"/>
                <a:gd name="T70" fmla="*/ 30 w 2288"/>
                <a:gd name="T71" fmla="*/ 772 h 1415"/>
                <a:gd name="T72" fmla="*/ 540 w 2288"/>
                <a:gd name="T73" fmla="*/ 853 h 1415"/>
                <a:gd name="T74" fmla="*/ 30 w 2288"/>
                <a:gd name="T75" fmla="*/ 772 h 1415"/>
                <a:gd name="T76" fmla="*/ 821 w 2288"/>
                <a:gd name="T77" fmla="*/ 938 h 1415"/>
                <a:gd name="T78" fmla="*/ 1072 w 2288"/>
                <a:gd name="T79" fmla="*/ 909 h 1415"/>
                <a:gd name="T80" fmla="*/ 860 w 2288"/>
                <a:gd name="T81" fmla="*/ 879 h 1415"/>
                <a:gd name="T82" fmla="*/ 1121 w 2288"/>
                <a:gd name="T83" fmla="*/ 1043 h 1415"/>
                <a:gd name="T84" fmla="*/ 1533 w 2288"/>
                <a:gd name="T85" fmla="*/ 1281 h 1415"/>
                <a:gd name="T86" fmla="*/ 1311 w 2288"/>
                <a:gd name="T87" fmla="*/ 1170 h 1415"/>
                <a:gd name="T88" fmla="*/ 1432 w 2288"/>
                <a:gd name="T89" fmla="*/ 1174 h 1415"/>
                <a:gd name="T90" fmla="*/ 785 w 2288"/>
                <a:gd name="T91" fmla="*/ 961 h 1415"/>
                <a:gd name="T92" fmla="*/ 922 w 2288"/>
                <a:gd name="T93" fmla="*/ 1023 h 1415"/>
                <a:gd name="T94" fmla="*/ 906 w 2288"/>
                <a:gd name="T95" fmla="*/ 1193 h 1415"/>
                <a:gd name="T96" fmla="*/ 1027 w 2288"/>
                <a:gd name="T97" fmla="*/ 968 h 1415"/>
                <a:gd name="T98" fmla="*/ 919 w 2288"/>
                <a:gd name="T99" fmla="*/ 104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19" name="组合 18"/>
            <p:cNvGrpSpPr/>
            <p:nvPr userDrawn="1"/>
          </p:nvGrpSpPr>
          <p:grpSpPr>
            <a:xfrm>
              <a:off x="3263269" y="5934707"/>
              <a:ext cx="1235075" cy="863600"/>
              <a:chOff x="3136900" y="5457825"/>
              <a:chExt cx="1235075" cy="863600"/>
            </a:xfrm>
            <a:grpFill/>
          </p:grpSpPr>
          <p:sp>
            <p:nvSpPr>
              <p:cNvPr id="208" name="Freeform 120"/>
              <p:cNvSpPr/>
              <p:nvPr/>
            </p:nvSpPr>
            <p:spPr bwMode="auto">
              <a:xfrm>
                <a:off x="4310063" y="5719763"/>
                <a:ext cx="34925" cy="138113"/>
              </a:xfrm>
              <a:custGeom>
                <a:avLst/>
                <a:gdLst>
                  <a:gd name="T0" fmla="*/ 9 w 55"/>
                  <a:gd name="T1" fmla="*/ 214 h 214"/>
                  <a:gd name="T2" fmla="*/ 12 w 55"/>
                  <a:gd name="T3" fmla="*/ 151 h 214"/>
                  <a:gd name="T4" fmla="*/ 40 w 55"/>
                  <a:gd name="T5" fmla="*/ 63 h 214"/>
                  <a:gd name="T6" fmla="*/ 39 w 55"/>
                  <a:gd name="T7" fmla="*/ 28 h 214"/>
                  <a:gd name="T8" fmla="*/ 29 w 55"/>
                  <a:gd name="T9" fmla="*/ 20 h 214"/>
                  <a:gd name="T10" fmla="*/ 55 w 55"/>
                  <a:gd name="T11" fmla="*/ 20 h 214"/>
                  <a:gd name="T12" fmla="*/ 9 w 55"/>
                  <a:gd name="T13" fmla="*/ 21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9" name="Freeform 121"/>
              <p:cNvSpPr/>
              <p:nvPr/>
            </p:nvSpPr>
            <p:spPr bwMode="auto">
              <a:xfrm>
                <a:off x="4165600" y="5883275"/>
                <a:ext cx="142875" cy="325438"/>
              </a:xfrm>
              <a:custGeom>
                <a:avLst/>
                <a:gdLst>
                  <a:gd name="T0" fmla="*/ 216 w 221"/>
                  <a:gd name="T1" fmla="*/ 0 h 504"/>
                  <a:gd name="T2" fmla="*/ 221 w 221"/>
                  <a:gd name="T3" fmla="*/ 4 h 504"/>
                  <a:gd name="T4" fmla="*/ 189 w 221"/>
                  <a:gd name="T5" fmla="*/ 168 h 504"/>
                  <a:gd name="T6" fmla="*/ 151 w 221"/>
                  <a:gd name="T7" fmla="*/ 284 h 504"/>
                  <a:gd name="T8" fmla="*/ 93 w 221"/>
                  <a:gd name="T9" fmla="*/ 469 h 504"/>
                  <a:gd name="T10" fmla="*/ 0 w 221"/>
                  <a:gd name="T11" fmla="*/ 485 h 504"/>
                  <a:gd name="T12" fmla="*/ 80 w 221"/>
                  <a:gd name="T13" fmla="*/ 459 h 504"/>
                  <a:gd name="T14" fmla="*/ 88 w 221"/>
                  <a:gd name="T15" fmla="*/ 425 h 504"/>
                  <a:gd name="T16" fmla="*/ 118 w 221"/>
                  <a:gd name="T17" fmla="*/ 326 h 504"/>
                  <a:gd name="T18" fmla="*/ 164 w 221"/>
                  <a:gd name="T19" fmla="*/ 188 h 504"/>
                  <a:gd name="T20" fmla="*/ 176 w 221"/>
                  <a:gd name="T21" fmla="*/ 166 h 504"/>
                  <a:gd name="T22" fmla="*/ 208 w 221"/>
                  <a:gd name="T23" fmla="*/ 15 h 504"/>
                  <a:gd name="T24" fmla="*/ 213 w 221"/>
                  <a:gd name="T25" fmla="*/ 4 h 504"/>
                  <a:gd name="T26" fmla="*/ 216 w 221"/>
                  <a:gd name="T27" fmla="*/ 0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0" name="Freeform 122"/>
              <p:cNvSpPr/>
              <p:nvPr/>
            </p:nvSpPr>
            <p:spPr bwMode="auto">
              <a:xfrm>
                <a:off x="3163888" y="6216650"/>
                <a:ext cx="41275" cy="90488"/>
              </a:xfrm>
              <a:custGeom>
                <a:avLst/>
                <a:gdLst>
                  <a:gd name="T0" fmla="*/ 50 w 64"/>
                  <a:gd name="T1" fmla="*/ 0 h 138"/>
                  <a:gd name="T2" fmla="*/ 57 w 64"/>
                  <a:gd name="T3" fmla="*/ 0 h 138"/>
                  <a:gd name="T4" fmla="*/ 48 w 64"/>
                  <a:gd name="T5" fmla="*/ 25 h 138"/>
                  <a:gd name="T6" fmla="*/ 13 w 64"/>
                  <a:gd name="T7" fmla="*/ 104 h 138"/>
                  <a:gd name="T8" fmla="*/ 23 w 64"/>
                  <a:gd name="T9" fmla="*/ 126 h 138"/>
                  <a:gd name="T10" fmla="*/ 48 w 64"/>
                  <a:gd name="T11" fmla="*/ 134 h 138"/>
                  <a:gd name="T12" fmla="*/ 0 w 64"/>
                  <a:gd name="T13" fmla="*/ 111 h 138"/>
                  <a:gd name="T14" fmla="*/ 50 w 64"/>
                  <a:gd name="T15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1" name="Freeform 123"/>
              <p:cNvSpPr>
                <a:spLocks noEditPoints="1"/>
              </p:cNvSpPr>
              <p:nvPr/>
            </p:nvSpPr>
            <p:spPr bwMode="auto">
              <a:xfrm>
                <a:off x="3136900" y="5457825"/>
                <a:ext cx="1235075" cy="863600"/>
              </a:xfrm>
              <a:custGeom>
                <a:avLst/>
                <a:gdLst>
                  <a:gd name="T0" fmla="*/ 1104 w 1911"/>
                  <a:gd name="T1" fmla="*/ 78 h 1334"/>
                  <a:gd name="T2" fmla="*/ 1144 w 1911"/>
                  <a:gd name="T3" fmla="*/ 420 h 1334"/>
                  <a:gd name="T4" fmla="*/ 1519 w 1911"/>
                  <a:gd name="T5" fmla="*/ 177 h 1334"/>
                  <a:gd name="T6" fmla="*/ 1652 w 1911"/>
                  <a:gd name="T7" fmla="*/ 118 h 1334"/>
                  <a:gd name="T8" fmla="*/ 1796 w 1911"/>
                  <a:gd name="T9" fmla="*/ 274 h 1334"/>
                  <a:gd name="T10" fmla="*/ 1879 w 1911"/>
                  <a:gd name="T11" fmla="*/ 589 h 1334"/>
                  <a:gd name="T12" fmla="*/ 1504 w 1911"/>
                  <a:gd name="T13" fmla="*/ 1194 h 1334"/>
                  <a:gd name="T14" fmla="*/ 807 w 1911"/>
                  <a:gd name="T15" fmla="*/ 1277 h 1334"/>
                  <a:gd name="T16" fmla="*/ 63 w 1911"/>
                  <a:gd name="T17" fmla="*/ 1328 h 1334"/>
                  <a:gd name="T18" fmla="*/ 28 w 1911"/>
                  <a:gd name="T19" fmla="*/ 1028 h 1334"/>
                  <a:gd name="T20" fmla="*/ 181 w 1911"/>
                  <a:gd name="T21" fmla="*/ 745 h 1334"/>
                  <a:gd name="T22" fmla="*/ 747 w 1911"/>
                  <a:gd name="T23" fmla="*/ 392 h 1334"/>
                  <a:gd name="T24" fmla="*/ 999 w 1911"/>
                  <a:gd name="T25" fmla="*/ 662 h 1334"/>
                  <a:gd name="T26" fmla="*/ 1084 w 1911"/>
                  <a:gd name="T27" fmla="*/ 171 h 1334"/>
                  <a:gd name="T28" fmla="*/ 825 w 1911"/>
                  <a:gd name="T29" fmla="*/ 607 h 1334"/>
                  <a:gd name="T30" fmla="*/ 969 w 1911"/>
                  <a:gd name="T31" fmla="*/ 745 h 1334"/>
                  <a:gd name="T32" fmla="*/ 1074 w 1911"/>
                  <a:gd name="T33" fmla="*/ 539 h 1334"/>
                  <a:gd name="T34" fmla="*/ 1014 w 1911"/>
                  <a:gd name="T35" fmla="*/ 971 h 1334"/>
                  <a:gd name="T36" fmla="*/ 1559 w 1911"/>
                  <a:gd name="T37" fmla="*/ 166 h 1334"/>
                  <a:gd name="T38" fmla="*/ 1091 w 1911"/>
                  <a:gd name="T39" fmla="*/ 915 h 1334"/>
                  <a:gd name="T40" fmla="*/ 949 w 1911"/>
                  <a:gd name="T41" fmla="*/ 1081 h 1334"/>
                  <a:gd name="T42" fmla="*/ 1233 w 1911"/>
                  <a:gd name="T43" fmla="*/ 858 h 1334"/>
                  <a:gd name="T44" fmla="*/ 1632 w 1911"/>
                  <a:gd name="T45" fmla="*/ 166 h 1334"/>
                  <a:gd name="T46" fmla="*/ 1730 w 1911"/>
                  <a:gd name="T47" fmla="*/ 224 h 1334"/>
                  <a:gd name="T48" fmla="*/ 1682 w 1911"/>
                  <a:gd name="T49" fmla="*/ 174 h 1334"/>
                  <a:gd name="T50" fmla="*/ 1489 w 1911"/>
                  <a:gd name="T51" fmla="*/ 798 h 1334"/>
                  <a:gd name="T52" fmla="*/ 1597 w 1911"/>
                  <a:gd name="T53" fmla="*/ 445 h 1334"/>
                  <a:gd name="T54" fmla="*/ 1572 w 1911"/>
                  <a:gd name="T55" fmla="*/ 735 h 1334"/>
                  <a:gd name="T56" fmla="*/ 1625 w 1911"/>
                  <a:gd name="T57" fmla="*/ 694 h 1334"/>
                  <a:gd name="T58" fmla="*/ 1167 w 1911"/>
                  <a:gd name="T59" fmla="*/ 1009 h 1334"/>
                  <a:gd name="T60" fmla="*/ 1712 w 1911"/>
                  <a:gd name="T61" fmla="*/ 533 h 1334"/>
                  <a:gd name="T62" fmla="*/ 1670 w 1911"/>
                  <a:gd name="T63" fmla="*/ 538 h 1334"/>
                  <a:gd name="T64" fmla="*/ 400 w 1911"/>
                  <a:gd name="T65" fmla="*/ 445 h 1334"/>
                  <a:gd name="T66" fmla="*/ 423 w 1911"/>
                  <a:gd name="T67" fmla="*/ 1029 h 1334"/>
                  <a:gd name="T68" fmla="*/ 817 w 1911"/>
                  <a:gd name="T69" fmla="*/ 622 h 1334"/>
                  <a:gd name="T70" fmla="*/ 1821 w 1911"/>
                  <a:gd name="T71" fmla="*/ 421 h 1334"/>
                  <a:gd name="T72" fmla="*/ 1637 w 1911"/>
                  <a:gd name="T73" fmla="*/ 1107 h 1334"/>
                  <a:gd name="T74" fmla="*/ 1149 w 1911"/>
                  <a:gd name="T75" fmla="*/ 1140 h 1334"/>
                  <a:gd name="T76" fmla="*/ 1270 w 1911"/>
                  <a:gd name="T77" fmla="*/ 1172 h 1334"/>
                  <a:gd name="T78" fmla="*/ 1725 w 1911"/>
                  <a:gd name="T79" fmla="*/ 1150 h 1334"/>
                  <a:gd name="T80" fmla="*/ 1884 w 1911"/>
                  <a:gd name="T81" fmla="*/ 498 h 1334"/>
                  <a:gd name="T82" fmla="*/ 1625 w 1911"/>
                  <a:gd name="T83" fmla="*/ 926 h 1334"/>
                  <a:gd name="T84" fmla="*/ 938 w 1911"/>
                  <a:gd name="T85" fmla="*/ 1204 h 1334"/>
                  <a:gd name="T86" fmla="*/ 1736 w 1911"/>
                  <a:gd name="T87" fmla="*/ 722 h 1334"/>
                  <a:gd name="T88" fmla="*/ 1672 w 1911"/>
                  <a:gd name="T89" fmla="*/ 513 h 1334"/>
                  <a:gd name="T90" fmla="*/ 1110 w 1911"/>
                  <a:gd name="T91" fmla="*/ 1031 h 1334"/>
                  <a:gd name="T92" fmla="*/ 1439 w 1911"/>
                  <a:gd name="T93" fmla="*/ 843 h 1334"/>
                  <a:gd name="T94" fmla="*/ 1454 w 1911"/>
                  <a:gd name="T95" fmla="*/ 803 h 1334"/>
                  <a:gd name="T96" fmla="*/ 31 w 1911"/>
                  <a:gd name="T97" fmla="*/ 1009 h 1334"/>
                  <a:gd name="T98" fmla="*/ 553 w 1911"/>
                  <a:gd name="T99" fmla="*/ 1104 h 1334"/>
                  <a:gd name="T100" fmla="*/ 335 w 1911"/>
                  <a:gd name="T101" fmla="*/ 1087 h 1334"/>
                  <a:gd name="T102" fmla="*/ 551 w 1911"/>
                  <a:gd name="T103" fmla="*/ 1087 h 1334"/>
                  <a:gd name="T104" fmla="*/ 88 w 1911"/>
                  <a:gd name="T105" fmla="*/ 1082 h 1334"/>
                  <a:gd name="T106" fmla="*/ 611 w 1911"/>
                  <a:gd name="T107" fmla="*/ 1157 h 1334"/>
                  <a:gd name="T108" fmla="*/ 451 w 1911"/>
                  <a:gd name="T109" fmla="*/ 1145 h 1334"/>
                  <a:gd name="T110" fmla="*/ 78 w 1911"/>
                  <a:gd name="T111" fmla="*/ 1170 h 1334"/>
                  <a:gd name="T112" fmla="*/ 793 w 1911"/>
                  <a:gd name="T113" fmla="*/ 1242 h 1334"/>
                  <a:gd name="T114" fmla="*/ 315 w 1911"/>
                  <a:gd name="T115" fmla="*/ 1260 h 1334"/>
                  <a:gd name="T116" fmla="*/ 123 w 1911"/>
                  <a:gd name="T117" fmla="*/ 1137 h 1334"/>
                  <a:gd name="T118" fmla="*/ 146 w 1911"/>
                  <a:gd name="T119" fmla="*/ 1243 h 1334"/>
                  <a:gd name="T120" fmla="*/ 740 w 1911"/>
                  <a:gd name="T121" fmla="*/ 1213 h 1334"/>
                  <a:gd name="T122" fmla="*/ 928 w 1911"/>
                  <a:gd name="T123" fmla="*/ 1250 h 1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0" name="组合 19"/>
            <p:cNvGrpSpPr/>
            <p:nvPr userDrawn="1"/>
          </p:nvGrpSpPr>
          <p:grpSpPr>
            <a:xfrm>
              <a:off x="4918183" y="1540602"/>
              <a:ext cx="1422439" cy="974904"/>
              <a:chOff x="7994650" y="2817813"/>
              <a:chExt cx="933450" cy="639763"/>
            </a:xfrm>
            <a:grpFill/>
          </p:grpSpPr>
          <p:sp>
            <p:nvSpPr>
              <p:cNvPr id="205" name="Freeform 124"/>
              <p:cNvSpPr>
                <a:spLocks noEditPoints="1"/>
              </p:cNvSpPr>
              <p:nvPr/>
            </p:nvSpPr>
            <p:spPr bwMode="auto">
              <a:xfrm>
                <a:off x="8351838" y="2868613"/>
                <a:ext cx="460375" cy="214313"/>
              </a:xfrm>
              <a:custGeom>
                <a:avLst/>
                <a:gdLst>
                  <a:gd name="T0" fmla="*/ 691 w 713"/>
                  <a:gd name="T1" fmla="*/ 147 h 333"/>
                  <a:gd name="T2" fmla="*/ 450 w 713"/>
                  <a:gd name="T3" fmla="*/ 287 h 333"/>
                  <a:gd name="T4" fmla="*/ 369 w 713"/>
                  <a:gd name="T5" fmla="*/ 332 h 333"/>
                  <a:gd name="T6" fmla="*/ 114 w 713"/>
                  <a:gd name="T7" fmla="*/ 222 h 333"/>
                  <a:gd name="T8" fmla="*/ 8 w 713"/>
                  <a:gd name="T9" fmla="*/ 152 h 333"/>
                  <a:gd name="T10" fmla="*/ 307 w 713"/>
                  <a:gd name="T11" fmla="*/ 14 h 333"/>
                  <a:gd name="T12" fmla="*/ 383 w 713"/>
                  <a:gd name="T13" fmla="*/ 8 h 333"/>
                  <a:gd name="T14" fmla="*/ 400 w 713"/>
                  <a:gd name="T15" fmla="*/ 8 h 333"/>
                  <a:gd name="T16" fmla="*/ 566 w 713"/>
                  <a:gd name="T17" fmla="*/ 66 h 333"/>
                  <a:gd name="T18" fmla="*/ 699 w 713"/>
                  <a:gd name="T19" fmla="*/ 106 h 333"/>
                  <a:gd name="T20" fmla="*/ 417 w 713"/>
                  <a:gd name="T21" fmla="*/ 290 h 333"/>
                  <a:gd name="T22" fmla="*/ 682 w 713"/>
                  <a:gd name="T23" fmla="*/ 134 h 333"/>
                  <a:gd name="T24" fmla="*/ 345 w 713"/>
                  <a:gd name="T25" fmla="*/ 308 h 333"/>
                  <a:gd name="T26" fmla="*/ 568 w 713"/>
                  <a:gd name="T27" fmla="*/ 84 h 333"/>
                  <a:gd name="T28" fmla="*/ 398 w 713"/>
                  <a:gd name="T29" fmla="*/ 180 h 333"/>
                  <a:gd name="T30" fmla="*/ 274 w 713"/>
                  <a:gd name="T31" fmla="*/ 257 h 333"/>
                  <a:gd name="T32" fmla="*/ 281 w 713"/>
                  <a:gd name="T33" fmla="*/ 277 h 333"/>
                  <a:gd name="T34" fmla="*/ 364 w 713"/>
                  <a:gd name="T35" fmla="*/ 278 h 333"/>
                  <a:gd name="T36" fmla="*/ 549 w 713"/>
                  <a:gd name="T37" fmla="*/ 172 h 333"/>
                  <a:gd name="T38" fmla="*/ 661 w 713"/>
                  <a:gd name="T39" fmla="*/ 109 h 333"/>
                  <a:gd name="T40" fmla="*/ 476 w 713"/>
                  <a:gd name="T41" fmla="*/ 56 h 333"/>
                  <a:gd name="T42" fmla="*/ 159 w 713"/>
                  <a:gd name="T43" fmla="*/ 230 h 333"/>
                  <a:gd name="T44" fmla="*/ 242 w 713"/>
                  <a:gd name="T45" fmla="*/ 255 h 333"/>
                  <a:gd name="T46" fmla="*/ 476 w 713"/>
                  <a:gd name="T47" fmla="*/ 56 h 333"/>
                  <a:gd name="T48" fmla="*/ 279 w 713"/>
                  <a:gd name="T49" fmla="*/ 76 h 333"/>
                  <a:gd name="T50" fmla="*/ 171 w 713"/>
                  <a:gd name="T51" fmla="*/ 126 h 333"/>
                  <a:gd name="T52" fmla="*/ 143 w 713"/>
                  <a:gd name="T53" fmla="*/ 222 h 333"/>
                  <a:gd name="T54" fmla="*/ 457 w 713"/>
                  <a:gd name="T55" fmla="*/ 54 h 333"/>
                  <a:gd name="T56" fmla="*/ 387 w 713"/>
                  <a:gd name="T57" fmla="*/ 28 h 333"/>
                  <a:gd name="T58" fmla="*/ 274 w 713"/>
                  <a:gd name="T59" fmla="*/ 39 h 333"/>
                  <a:gd name="T60" fmla="*/ 168 w 713"/>
                  <a:gd name="T61" fmla="*/ 82 h 333"/>
                  <a:gd name="T62" fmla="*/ 96 w 713"/>
                  <a:gd name="T63" fmla="*/ 116 h 333"/>
                  <a:gd name="T64" fmla="*/ 26 w 713"/>
                  <a:gd name="T65" fmla="*/ 154 h 333"/>
                  <a:gd name="T66" fmla="*/ 194 w 713"/>
                  <a:gd name="T67" fmla="*/ 96 h 333"/>
                  <a:gd name="T68" fmla="*/ 282 w 713"/>
                  <a:gd name="T69" fmla="*/ 41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6" name="Freeform 125"/>
              <p:cNvSpPr/>
              <p:nvPr/>
            </p:nvSpPr>
            <p:spPr bwMode="auto">
              <a:xfrm>
                <a:off x="8148638" y="3148013"/>
                <a:ext cx="20638" cy="23813"/>
              </a:xfrm>
              <a:custGeom>
                <a:avLst/>
                <a:gdLst>
                  <a:gd name="T0" fmla="*/ 1 w 32"/>
                  <a:gd name="T1" fmla="*/ 35 h 35"/>
                  <a:gd name="T2" fmla="*/ 31 w 32"/>
                  <a:gd name="T3" fmla="*/ 0 h 35"/>
                  <a:gd name="T4" fmla="*/ 1 w 32"/>
                  <a:gd name="T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7" name="Freeform 126"/>
              <p:cNvSpPr>
                <a:spLocks noEditPoints="1"/>
              </p:cNvSpPr>
              <p:nvPr/>
            </p:nvSpPr>
            <p:spPr bwMode="auto">
              <a:xfrm>
                <a:off x="7994650" y="2817813"/>
                <a:ext cx="933450" cy="639763"/>
              </a:xfrm>
              <a:custGeom>
                <a:avLst/>
                <a:gdLst>
                  <a:gd name="T0" fmla="*/ 139 w 1445"/>
                  <a:gd name="T1" fmla="*/ 359 h 988"/>
                  <a:gd name="T2" fmla="*/ 1005 w 1445"/>
                  <a:gd name="T3" fmla="*/ 0 h 988"/>
                  <a:gd name="T4" fmla="*/ 1431 w 1445"/>
                  <a:gd name="T5" fmla="*/ 146 h 988"/>
                  <a:gd name="T6" fmla="*/ 1391 w 1445"/>
                  <a:gd name="T7" fmla="*/ 327 h 988"/>
                  <a:gd name="T8" fmla="*/ 848 w 1445"/>
                  <a:gd name="T9" fmla="*/ 742 h 988"/>
                  <a:gd name="T10" fmla="*/ 651 w 1445"/>
                  <a:gd name="T11" fmla="*/ 932 h 988"/>
                  <a:gd name="T12" fmla="*/ 375 w 1445"/>
                  <a:gd name="T13" fmla="*/ 849 h 988"/>
                  <a:gd name="T14" fmla="*/ 90 w 1445"/>
                  <a:gd name="T15" fmla="*/ 658 h 988"/>
                  <a:gd name="T16" fmla="*/ 58 w 1445"/>
                  <a:gd name="T17" fmla="*/ 545 h 988"/>
                  <a:gd name="T18" fmla="*/ 975 w 1445"/>
                  <a:gd name="T19" fmla="*/ 493 h 988"/>
                  <a:gd name="T20" fmla="*/ 1353 w 1445"/>
                  <a:gd name="T21" fmla="*/ 327 h 988"/>
                  <a:gd name="T22" fmla="*/ 1418 w 1445"/>
                  <a:gd name="T23" fmla="*/ 272 h 988"/>
                  <a:gd name="T24" fmla="*/ 1302 w 1445"/>
                  <a:gd name="T25" fmla="*/ 121 h 988"/>
                  <a:gd name="T26" fmla="*/ 990 w 1445"/>
                  <a:gd name="T27" fmla="*/ 27 h 988"/>
                  <a:gd name="T28" fmla="*/ 789 w 1445"/>
                  <a:gd name="T29" fmla="*/ 407 h 988"/>
                  <a:gd name="T30" fmla="*/ 1420 w 1445"/>
                  <a:gd name="T31" fmla="*/ 161 h 988"/>
                  <a:gd name="T32" fmla="*/ 815 w 1445"/>
                  <a:gd name="T33" fmla="*/ 599 h 988"/>
                  <a:gd name="T34" fmla="*/ 505 w 1445"/>
                  <a:gd name="T35" fmla="*/ 442 h 988"/>
                  <a:gd name="T36" fmla="*/ 799 w 1445"/>
                  <a:gd name="T37" fmla="*/ 648 h 988"/>
                  <a:gd name="T38" fmla="*/ 769 w 1445"/>
                  <a:gd name="T39" fmla="*/ 593 h 988"/>
                  <a:gd name="T40" fmla="*/ 649 w 1445"/>
                  <a:gd name="T41" fmla="*/ 697 h 988"/>
                  <a:gd name="T42" fmla="*/ 800 w 1445"/>
                  <a:gd name="T43" fmla="*/ 741 h 988"/>
                  <a:gd name="T44" fmla="*/ 653 w 1445"/>
                  <a:gd name="T45" fmla="*/ 767 h 988"/>
                  <a:gd name="T46" fmla="*/ 741 w 1445"/>
                  <a:gd name="T47" fmla="*/ 732 h 988"/>
                  <a:gd name="T48" fmla="*/ 506 w 1445"/>
                  <a:gd name="T49" fmla="*/ 629 h 988"/>
                  <a:gd name="T50" fmla="*/ 589 w 1445"/>
                  <a:gd name="T51" fmla="*/ 497 h 988"/>
                  <a:gd name="T52" fmla="*/ 563 w 1445"/>
                  <a:gd name="T53" fmla="*/ 656 h 988"/>
                  <a:gd name="T54" fmla="*/ 503 w 1445"/>
                  <a:gd name="T55" fmla="*/ 785 h 988"/>
                  <a:gd name="T56" fmla="*/ 638 w 1445"/>
                  <a:gd name="T57" fmla="*/ 719 h 988"/>
                  <a:gd name="T58" fmla="*/ 558 w 1445"/>
                  <a:gd name="T59" fmla="*/ 820 h 988"/>
                  <a:gd name="T60" fmla="*/ 403 w 1445"/>
                  <a:gd name="T61" fmla="*/ 736 h 988"/>
                  <a:gd name="T62" fmla="*/ 279 w 1445"/>
                  <a:gd name="T63" fmla="*/ 661 h 988"/>
                  <a:gd name="T64" fmla="*/ 100 w 1445"/>
                  <a:gd name="T65" fmla="*/ 604 h 988"/>
                  <a:gd name="T66" fmla="*/ 671 w 1445"/>
                  <a:gd name="T67" fmla="*/ 900 h 988"/>
                  <a:gd name="T68" fmla="*/ 387 w 1445"/>
                  <a:gd name="T69" fmla="*/ 563 h 988"/>
                  <a:gd name="T70" fmla="*/ 521 w 1445"/>
                  <a:gd name="T71" fmla="*/ 810 h 988"/>
                  <a:gd name="T72" fmla="*/ 521 w 1445"/>
                  <a:gd name="T73" fmla="*/ 810 h 988"/>
                  <a:gd name="T74" fmla="*/ 423 w 1445"/>
                  <a:gd name="T75" fmla="*/ 717 h 988"/>
                  <a:gd name="T76" fmla="*/ 460 w 1445"/>
                  <a:gd name="T77" fmla="*/ 653 h 988"/>
                  <a:gd name="T78" fmla="*/ 402 w 1445"/>
                  <a:gd name="T79" fmla="*/ 658 h 988"/>
                  <a:gd name="T80" fmla="*/ 465 w 1445"/>
                  <a:gd name="T81" fmla="*/ 752 h 988"/>
                  <a:gd name="T82" fmla="*/ 462 w 1445"/>
                  <a:gd name="T83" fmla="*/ 435 h 988"/>
                  <a:gd name="T84" fmla="*/ 332 w 1445"/>
                  <a:gd name="T85" fmla="*/ 526 h 988"/>
                  <a:gd name="T86" fmla="*/ 375 w 1445"/>
                  <a:gd name="T87" fmla="*/ 576 h 988"/>
                  <a:gd name="T88" fmla="*/ 330 w 1445"/>
                  <a:gd name="T89" fmla="*/ 546 h 988"/>
                  <a:gd name="T90" fmla="*/ 402 w 1445"/>
                  <a:gd name="T91" fmla="*/ 599 h 988"/>
                  <a:gd name="T92" fmla="*/ 312 w 1445"/>
                  <a:gd name="T93" fmla="*/ 746 h 988"/>
                  <a:gd name="T94" fmla="*/ 297 w 1445"/>
                  <a:gd name="T95" fmla="*/ 654 h 988"/>
                  <a:gd name="T96" fmla="*/ 231 w 1445"/>
                  <a:gd name="T97" fmla="*/ 430 h 988"/>
                  <a:gd name="T98" fmla="*/ 214 w 1445"/>
                  <a:gd name="T99" fmla="*/ 508 h 988"/>
                  <a:gd name="T100" fmla="*/ 206 w 1445"/>
                  <a:gd name="T101" fmla="*/ 525 h 988"/>
                  <a:gd name="T102" fmla="*/ 277 w 1445"/>
                  <a:gd name="T103" fmla="*/ 511 h 988"/>
                  <a:gd name="T104" fmla="*/ 257 w 1445"/>
                  <a:gd name="T105" fmla="*/ 608 h 988"/>
                  <a:gd name="T106" fmla="*/ 294 w 1445"/>
                  <a:gd name="T107" fmla="*/ 626 h 988"/>
                  <a:gd name="T108" fmla="*/ 178 w 1445"/>
                  <a:gd name="T109" fmla="*/ 404 h 988"/>
                  <a:gd name="T110" fmla="*/ 118 w 1445"/>
                  <a:gd name="T111" fmla="*/ 428 h 988"/>
                  <a:gd name="T112" fmla="*/ 211 w 1445"/>
                  <a:gd name="T113" fmla="*/ 458 h 988"/>
                  <a:gd name="T114" fmla="*/ 91 w 1445"/>
                  <a:gd name="T115" fmla="*/ 536 h 988"/>
                  <a:gd name="T116" fmla="*/ 106 w 1445"/>
                  <a:gd name="T117" fmla="*/ 588 h 988"/>
                  <a:gd name="T118" fmla="*/ 51 w 1445"/>
                  <a:gd name="T119" fmla="*/ 462 h 9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1" name="组合 20"/>
            <p:cNvGrpSpPr/>
            <p:nvPr userDrawn="1"/>
          </p:nvGrpSpPr>
          <p:grpSpPr>
            <a:xfrm>
              <a:off x="2061158" y="3032754"/>
              <a:ext cx="561975" cy="1184275"/>
              <a:chOff x="4529138" y="1957388"/>
              <a:chExt cx="561975" cy="1184275"/>
            </a:xfrm>
            <a:grpFill/>
          </p:grpSpPr>
          <p:sp>
            <p:nvSpPr>
              <p:cNvPr id="201" name="Freeform 127"/>
              <p:cNvSpPr/>
              <p:nvPr/>
            </p:nvSpPr>
            <p:spPr bwMode="auto">
              <a:xfrm>
                <a:off x="4832350" y="3030538"/>
                <a:ext cx="41275" cy="88900"/>
              </a:xfrm>
              <a:custGeom>
                <a:avLst/>
                <a:gdLst>
                  <a:gd name="T0" fmla="*/ 64 w 64"/>
                  <a:gd name="T1" fmla="*/ 99 h 137"/>
                  <a:gd name="T2" fmla="*/ 60 w 64"/>
                  <a:gd name="T3" fmla="*/ 118 h 137"/>
                  <a:gd name="T4" fmla="*/ 8 w 64"/>
                  <a:gd name="T5" fmla="*/ 51 h 137"/>
                  <a:gd name="T6" fmla="*/ 41 w 64"/>
                  <a:gd name="T7" fmla="*/ 103 h 137"/>
                  <a:gd name="T8" fmla="*/ 18 w 64"/>
                  <a:gd name="T9" fmla="*/ 2 h 137"/>
                  <a:gd name="T10" fmla="*/ 27 w 64"/>
                  <a:gd name="T11" fmla="*/ 6 h 137"/>
                  <a:gd name="T12" fmla="*/ 64 w 64"/>
                  <a:gd name="T13" fmla="*/ 9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2" name="Freeform 128"/>
              <p:cNvSpPr/>
              <p:nvPr/>
            </p:nvSpPr>
            <p:spPr bwMode="auto">
              <a:xfrm>
                <a:off x="4722813" y="2359025"/>
                <a:ext cx="80963" cy="214313"/>
              </a:xfrm>
              <a:custGeom>
                <a:avLst/>
                <a:gdLst>
                  <a:gd name="T0" fmla="*/ 118 w 127"/>
                  <a:gd name="T1" fmla="*/ 331 h 331"/>
                  <a:gd name="T2" fmla="*/ 83 w 127"/>
                  <a:gd name="T3" fmla="*/ 252 h 331"/>
                  <a:gd name="T4" fmla="*/ 14 w 127"/>
                  <a:gd name="T5" fmla="*/ 40 h 331"/>
                  <a:gd name="T6" fmla="*/ 14 w 127"/>
                  <a:gd name="T7" fmla="*/ 0 h 331"/>
                  <a:gd name="T8" fmla="*/ 25 w 127"/>
                  <a:gd name="T9" fmla="*/ 25 h 331"/>
                  <a:gd name="T10" fmla="*/ 50 w 127"/>
                  <a:gd name="T11" fmla="*/ 97 h 331"/>
                  <a:gd name="T12" fmla="*/ 70 w 127"/>
                  <a:gd name="T13" fmla="*/ 172 h 331"/>
                  <a:gd name="T14" fmla="*/ 118 w 127"/>
                  <a:gd name="T15" fmla="*/ 310 h 331"/>
                  <a:gd name="T16" fmla="*/ 118 w 127"/>
                  <a:gd name="T17" fmla="*/ 331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3" name="Freeform 129"/>
              <p:cNvSpPr>
                <a:spLocks noEditPoints="1"/>
              </p:cNvSpPr>
              <p:nvPr/>
            </p:nvSpPr>
            <p:spPr bwMode="auto">
              <a:xfrm>
                <a:off x="4529138" y="1957388"/>
                <a:ext cx="561975" cy="1184275"/>
              </a:xfrm>
              <a:custGeom>
                <a:avLst/>
                <a:gdLst>
                  <a:gd name="T0" fmla="*/ 91 w 871"/>
                  <a:gd name="T1" fmla="*/ 540 h 1831"/>
                  <a:gd name="T2" fmla="*/ 0 w 871"/>
                  <a:gd name="T3" fmla="*/ 248 h 1831"/>
                  <a:gd name="T4" fmla="*/ 356 w 871"/>
                  <a:gd name="T5" fmla="*/ 355 h 1831"/>
                  <a:gd name="T6" fmla="*/ 234 w 871"/>
                  <a:gd name="T7" fmla="*/ 271 h 1831"/>
                  <a:gd name="T8" fmla="*/ 525 w 871"/>
                  <a:gd name="T9" fmla="*/ 657 h 1831"/>
                  <a:gd name="T10" fmla="*/ 648 w 871"/>
                  <a:gd name="T11" fmla="*/ 1175 h 1831"/>
                  <a:gd name="T12" fmla="*/ 871 w 871"/>
                  <a:gd name="T13" fmla="*/ 1592 h 1831"/>
                  <a:gd name="T14" fmla="*/ 743 w 871"/>
                  <a:gd name="T15" fmla="*/ 1776 h 1831"/>
                  <a:gd name="T16" fmla="*/ 467 w 871"/>
                  <a:gd name="T17" fmla="*/ 1795 h 1831"/>
                  <a:gd name="T18" fmla="*/ 360 w 871"/>
                  <a:gd name="T19" fmla="*/ 1493 h 1831"/>
                  <a:gd name="T20" fmla="*/ 304 w 871"/>
                  <a:gd name="T21" fmla="*/ 1371 h 1831"/>
                  <a:gd name="T22" fmla="*/ 271 w 871"/>
                  <a:gd name="T23" fmla="*/ 1222 h 1831"/>
                  <a:gd name="T24" fmla="*/ 159 w 871"/>
                  <a:gd name="T25" fmla="*/ 883 h 1831"/>
                  <a:gd name="T26" fmla="*/ 126 w 871"/>
                  <a:gd name="T27" fmla="*/ 750 h 1831"/>
                  <a:gd name="T28" fmla="*/ 314 w 871"/>
                  <a:gd name="T29" fmla="*/ 1307 h 1831"/>
                  <a:gd name="T30" fmla="*/ 379 w 871"/>
                  <a:gd name="T31" fmla="*/ 1412 h 1831"/>
                  <a:gd name="T32" fmla="*/ 412 w 871"/>
                  <a:gd name="T33" fmla="*/ 1607 h 1831"/>
                  <a:gd name="T34" fmla="*/ 757 w 871"/>
                  <a:gd name="T35" fmla="*/ 1760 h 1831"/>
                  <a:gd name="T36" fmla="*/ 732 w 871"/>
                  <a:gd name="T37" fmla="*/ 1431 h 1831"/>
                  <a:gd name="T38" fmla="*/ 594 w 871"/>
                  <a:gd name="T39" fmla="*/ 1077 h 1831"/>
                  <a:gd name="T40" fmla="*/ 370 w 871"/>
                  <a:gd name="T41" fmla="*/ 422 h 1831"/>
                  <a:gd name="T42" fmla="*/ 201 w 871"/>
                  <a:gd name="T43" fmla="*/ 434 h 1831"/>
                  <a:gd name="T44" fmla="*/ 172 w 871"/>
                  <a:gd name="T45" fmla="*/ 730 h 1831"/>
                  <a:gd name="T46" fmla="*/ 199 w 871"/>
                  <a:gd name="T47" fmla="*/ 825 h 1831"/>
                  <a:gd name="T48" fmla="*/ 550 w 871"/>
                  <a:gd name="T49" fmla="*/ 1646 h 1831"/>
                  <a:gd name="T50" fmla="*/ 569 w 871"/>
                  <a:gd name="T51" fmla="*/ 1656 h 1831"/>
                  <a:gd name="T52" fmla="*/ 569 w 871"/>
                  <a:gd name="T53" fmla="*/ 1717 h 1831"/>
                  <a:gd name="T54" fmla="*/ 612 w 871"/>
                  <a:gd name="T55" fmla="*/ 1772 h 1831"/>
                  <a:gd name="T56" fmla="*/ 428 w 871"/>
                  <a:gd name="T57" fmla="*/ 1630 h 1831"/>
                  <a:gd name="T58" fmla="*/ 594 w 871"/>
                  <a:gd name="T59" fmla="*/ 1776 h 1831"/>
                  <a:gd name="T60" fmla="*/ 358 w 871"/>
                  <a:gd name="T61" fmla="*/ 1460 h 1831"/>
                  <a:gd name="T62" fmla="*/ 341 w 871"/>
                  <a:gd name="T63" fmla="*/ 1392 h 1831"/>
                  <a:gd name="T64" fmla="*/ 317 w 871"/>
                  <a:gd name="T65" fmla="*/ 1328 h 1831"/>
                  <a:gd name="T66" fmla="*/ 302 w 871"/>
                  <a:gd name="T67" fmla="*/ 1253 h 1831"/>
                  <a:gd name="T68" fmla="*/ 226 w 871"/>
                  <a:gd name="T69" fmla="*/ 254 h 1831"/>
                  <a:gd name="T70" fmla="*/ 254 w 871"/>
                  <a:gd name="T71" fmla="*/ 368 h 1831"/>
                  <a:gd name="T72" fmla="*/ 74 w 871"/>
                  <a:gd name="T73" fmla="*/ 424 h 1831"/>
                  <a:gd name="T74" fmla="*/ 118 w 871"/>
                  <a:gd name="T75" fmla="*/ 422 h 1831"/>
                  <a:gd name="T76" fmla="*/ 159 w 871"/>
                  <a:gd name="T77" fmla="*/ 399 h 1831"/>
                  <a:gd name="T78" fmla="*/ 199 w 871"/>
                  <a:gd name="T79" fmla="*/ 399 h 1831"/>
                  <a:gd name="T80" fmla="*/ 77 w 871"/>
                  <a:gd name="T81" fmla="*/ 194 h 1831"/>
                  <a:gd name="T82" fmla="*/ 46 w 871"/>
                  <a:gd name="T83" fmla="*/ 326 h 1831"/>
                  <a:gd name="T84" fmla="*/ 101 w 871"/>
                  <a:gd name="T85" fmla="*/ 223 h 1831"/>
                  <a:gd name="T86" fmla="*/ 124 w 871"/>
                  <a:gd name="T87" fmla="*/ 219 h 1831"/>
                  <a:gd name="T88" fmla="*/ 135 w 871"/>
                  <a:gd name="T89" fmla="*/ 277 h 1831"/>
                  <a:gd name="T90" fmla="*/ 182 w 871"/>
                  <a:gd name="T91" fmla="*/ 211 h 1831"/>
                  <a:gd name="T92" fmla="*/ 215 w 871"/>
                  <a:gd name="T93" fmla="*/ 258 h 1831"/>
                  <a:gd name="T94" fmla="*/ 184 w 871"/>
                  <a:gd name="T95" fmla="*/ 897 h 1831"/>
                  <a:gd name="T96" fmla="*/ 168 w 871"/>
                  <a:gd name="T97" fmla="*/ 841 h 1831"/>
                  <a:gd name="T98" fmla="*/ 143 w 871"/>
                  <a:gd name="T99" fmla="*/ 721 h 1831"/>
                  <a:gd name="T100" fmla="*/ 143 w 871"/>
                  <a:gd name="T101" fmla="*/ 721 h 1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4" name="Freeform 130"/>
              <p:cNvSpPr/>
              <p:nvPr/>
            </p:nvSpPr>
            <p:spPr bwMode="auto">
              <a:xfrm>
                <a:off x="4619625" y="2259013"/>
                <a:ext cx="312738" cy="731838"/>
              </a:xfrm>
              <a:custGeom>
                <a:avLst/>
                <a:gdLst>
                  <a:gd name="T0" fmla="*/ 476 w 486"/>
                  <a:gd name="T1" fmla="*/ 1130 h 1132"/>
                  <a:gd name="T2" fmla="*/ 325 w 486"/>
                  <a:gd name="T3" fmla="*/ 1080 h 1132"/>
                  <a:gd name="T4" fmla="*/ 278 w 486"/>
                  <a:gd name="T5" fmla="*/ 941 h 1132"/>
                  <a:gd name="T6" fmla="*/ 203 w 486"/>
                  <a:gd name="T7" fmla="*/ 683 h 1132"/>
                  <a:gd name="T8" fmla="*/ 143 w 486"/>
                  <a:gd name="T9" fmla="*/ 519 h 1132"/>
                  <a:gd name="T10" fmla="*/ 90 w 486"/>
                  <a:gd name="T11" fmla="*/ 347 h 1132"/>
                  <a:gd name="T12" fmla="*/ 69 w 486"/>
                  <a:gd name="T13" fmla="*/ 288 h 1132"/>
                  <a:gd name="T14" fmla="*/ 50 w 486"/>
                  <a:gd name="T15" fmla="*/ 230 h 1132"/>
                  <a:gd name="T16" fmla="*/ 32 w 486"/>
                  <a:gd name="T17" fmla="*/ 174 h 1132"/>
                  <a:gd name="T18" fmla="*/ 19 w 486"/>
                  <a:gd name="T19" fmla="*/ 83 h 1132"/>
                  <a:gd name="T20" fmla="*/ 63 w 486"/>
                  <a:gd name="T21" fmla="*/ 27 h 1132"/>
                  <a:gd name="T22" fmla="*/ 106 w 486"/>
                  <a:gd name="T23" fmla="*/ 0 h 1132"/>
                  <a:gd name="T24" fmla="*/ 141 w 486"/>
                  <a:gd name="T25" fmla="*/ 58 h 1132"/>
                  <a:gd name="T26" fmla="*/ 148 w 486"/>
                  <a:gd name="T27" fmla="*/ 126 h 1132"/>
                  <a:gd name="T28" fmla="*/ 110 w 486"/>
                  <a:gd name="T29" fmla="*/ 25 h 1132"/>
                  <a:gd name="T30" fmla="*/ 38 w 486"/>
                  <a:gd name="T31" fmla="*/ 85 h 1132"/>
                  <a:gd name="T32" fmla="*/ 61 w 486"/>
                  <a:gd name="T33" fmla="*/ 217 h 1132"/>
                  <a:gd name="T34" fmla="*/ 86 w 486"/>
                  <a:gd name="T35" fmla="*/ 304 h 1132"/>
                  <a:gd name="T36" fmla="*/ 106 w 486"/>
                  <a:gd name="T37" fmla="*/ 345 h 1132"/>
                  <a:gd name="T38" fmla="*/ 160 w 486"/>
                  <a:gd name="T39" fmla="*/ 519 h 1132"/>
                  <a:gd name="T40" fmla="*/ 297 w 486"/>
                  <a:gd name="T41" fmla="*/ 960 h 1132"/>
                  <a:gd name="T42" fmla="*/ 323 w 486"/>
                  <a:gd name="T43" fmla="*/ 1045 h 1132"/>
                  <a:gd name="T44" fmla="*/ 369 w 486"/>
                  <a:gd name="T45" fmla="*/ 1080 h 1132"/>
                  <a:gd name="T46" fmla="*/ 458 w 486"/>
                  <a:gd name="T47" fmla="*/ 1113 h 1132"/>
                  <a:gd name="T48" fmla="*/ 431 w 486"/>
                  <a:gd name="T49" fmla="*/ 974 h 1132"/>
                  <a:gd name="T50" fmla="*/ 344 w 486"/>
                  <a:gd name="T51" fmla="*/ 707 h 1132"/>
                  <a:gd name="T52" fmla="*/ 319 w 486"/>
                  <a:gd name="T53" fmla="*/ 643 h 1132"/>
                  <a:gd name="T54" fmla="*/ 305 w 486"/>
                  <a:gd name="T55" fmla="*/ 573 h 1132"/>
                  <a:gd name="T56" fmla="*/ 299 w 486"/>
                  <a:gd name="T57" fmla="*/ 534 h 1132"/>
                  <a:gd name="T58" fmla="*/ 336 w 486"/>
                  <a:gd name="T59" fmla="*/ 648 h 1132"/>
                  <a:gd name="T60" fmla="*/ 477 w 486"/>
                  <a:gd name="T61" fmla="*/ 1109 h 1132"/>
                  <a:gd name="T62" fmla="*/ 476 w 486"/>
                  <a:gd name="T63" fmla="*/ 1130 h 1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2" name="组合 21"/>
            <p:cNvGrpSpPr/>
            <p:nvPr userDrawn="1"/>
          </p:nvGrpSpPr>
          <p:grpSpPr>
            <a:xfrm>
              <a:off x="9939220" y="4944432"/>
              <a:ext cx="2086053" cy="1839588"/>
              <a:chOff x="7750175" y="5213350"/>
              <a:chExt cx="1303338" cy="1149350"/>
            </a:xfrm>
            <a:grpFill/>
          </p:grpSpPr>
          <p:sp>
            <p:nvSpPr>
              <p:cNvPr id="195" name="Freeform 131"/>
              <p:cNvSpPr>
                <a:spLocks noEditPoints="1"/>
              </p:cNvSpPr>
              <p:nvPr/>
            </p:nvSpPr>
            <p:spPr bwMode="auto">
              <a:xfrm>
                <a:off x="8975725" y="5327650"/>
                <a:ext cx="49213" cy="46038"/>
              </a:xfrm>
              <a:custGeom>
                <a:avLst/>
                <a:gdLst>
                  <a:gd name="T0" fmla="*/ 25 w 76"/>
                  <a:gd name="T1" fmla="*/ 2 h 71"/>
                  <a:gd name="T2" fmla="*/ 35 w 76"/>
                  <a:gd name="T3" fmla="*/ 8 h 71"/>
                  <a:gd name="T4" fmla="*/ 44 w 76"/>
                  <a:gd name="T5" fmla="*/ 0 h 71"/>
                  <a:gd name="T6" fmla="*/ 11 w 76"/>
                  <a:gd name="T7" fmla="*/ 49 h 71"/>
                  <a:gd name="T8" fmla="*/ 25 w 76"/>
                  <a:gd name="T9" fmla="*/ 2 h 71"/>
                  <a:gd name="T10" fmla="*/ 19 w 76"/>
                  <a:gd name="T11" fmla="*/ 31 h 71"/>
                  <a:gd name="T12" fmla="*/ 29 w 76"/>
                  <a:gd name="T13" fmla="*/ 39 h 71"/>
                  <a:gd name="T14" fmla="*/ 39 w 76"/>
                  <a:gd name="T15" fmla="*/ 14 h 71"/>
                  <a:gd name="T16" fmla="*/ 19 w 76"/>
                  <a:gd name="T17" fmla="*/ 3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6" name="Freeform 132"/>
              <p:cNvSpPr>
                <a:spLocks noEditPoints="1"/>
              </p:cNvSpPr>
              <p:nvPr/>
            </p:nvSpPr>
            <p:spPr bwMode="auto">
              <a:xfrm>
                <a:off x="8945563" y="5387975"/>
                <a:ext cx="41275" cy="38100"/>
              </a:xfrm>
              <a:custGeom>
                <a:avLst/>
                <a:gdLst>
                  <a:gd name="T0" fmla="*/ 65 w 65"/>
                  <a:gd name="T1" fmla="*/ 16 h 60"/>
                  <a:gd name="T2" fmla="*/ 55 w 65"/>
                  <a:gd name="T3" fmla="*/ 49 h 60"/>
                  <a:gd name="T4" fmla="*/ 24 w 65"/>
                  <a:gd name="T5" fmla="*/ 57 h 60"/>
                  <a:gd name="T6" fmla="*/ 32 w 65"/>
                  <a:gd name="T7" fmla="*/ 0 h 60"/>
                  <a:gd name="T8" fmla="*/ 65 w 65"/>
                  <a:gd name="T9" fmla="*/ 16 h 60"/>
                  <a:gd name="T10" fmla="*/ 30 w 65"/>
                  <a:gd name="T11" fmla="*/ 18 h 60"/>
                  <a:gd name="T12" fmla="*/ 28 w 65"/>
                  <a:gd name="T13" fmla="*/ 41 h 60"/>
                  <a:gd name="T14" fmla="*/ 47 w 65"/>
                  <a:gd name="T15" fmla="*/ 28 h 60"/>
                  <a:gd name="T16" fmla="*/ 30 w 65"/>
                  <a:gd name="T17" fmla="*/ 18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7" name="Freeform 133"/>
              <p:cNvSpPr>
                <a:spLocks noEditPoints="1"/>
              </p:cNvSpPr>
              <p:nvPr/>
            </p:nvSpPr>
            <p:spPr bwMode="auto">
              <a:xfrm>
                <a:off x="8710613" y="5246688"/>
                <a:ext cx="42863" cy="47625"/>
              </a:xfrm>
              <a:custGeom>
                <a:avLst/>
                <a:gdLst>
                  <a:gd name="T0" fmla="*/ 19 w 66"/>
                  <a:gd name="T1" fmla="*/ 64 h 72"/>
                  <a:gd name="T2" fmla="*/ 25 w 66"/>
                  <a:gd name="T3" fmla="*/ 5 h 72"/>
                  <a:gd name="T4" fmla="*/ 19 w 66"/>
                  <a:gd name="T5" fmla="*/ 64 h 72"/>
                  <a:gd name="T6" fmla="*/ 21 w 66"/>
                  <a:gd name="T7" fmla="*/ 29 h 72"/>
                  <a:gd name="T8" fmla="*/ 29 w 66"/>
                  <a:gd name="T9" fmla="*/ 49 h 72"/>
                  <a:gd name="T10" fmla="*/ 39 w 66"/>
                  <a:gd name="T11" fmla="*/ 25 h 72"/>
                  <a:gd name="T12" fmla="*/ 21 w 66"/>
                  <a:gd name="T13" fmla="*/ 2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8" name="Freeform 134"/>
              <p:cNvSpPr>
                <a:spLocks noEditPoints="1"/>
              </p:cNvSpPr>
              <p:nvPr/>
            </p:nvSpPr>
            <p:spPr bwMode="auto">
              <a:xfrm>
                <a:off x="8691563" y="5313363"/>
                <a:ext cx="36513" cy="39688"/>
              </a:xfrm>
              <a:custGeom>
                <a:avLst/>
                <a:gdLst>
                  <a:gd name="T0" fmla="*/ 18 w 58"/>
                  <a:gd name="T1" fmla="*/ 0 h 60"/>
                  <a:gd name="T2" fmla="*/ 55 w 58"/>
                  <a:gd name="T3" fmla="*/ 12 h 60"/>
                  <a:gd name="T4" fmla="*/ 24 w 58"/>
                  <a:gd name="T5" fmla="*/ 57 h 60"/>
                  <a:gd name="T6" fmla="*/ 18 w 58"/>
                  <a:gd name="T7" fmla="*/ 0 h 60"/>
                  <a:gd name="T8" fmla="*/ 26 w 58"/>
                  <a:gd name="T9" fmla="*/ 16 h 60"/>
                  <a:gd name="T10" fmla="*/ 24 w 58"/>
                  <a:gd name="T11" fmla="*/ 34 h 60"/>
                  <a:gd name="T12" fmla="*/ 41 w 58"/>
                  <a:gd name="T13" fmla="*/ 16 h 60"/>
                  <a:gd name="T14" fmla="*/ 26 w 58"/>
                  <a:gd name="T15" fmla="*/ 1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9" name="Freeform 135"/>
              <p:cNvSpPr/>
              <p:nvPr/>
            </p:nvSpPr>
            <p:spPr bwMode="auto">
              <a:xfrm>
                <a:off x="7870825" y="5510213"/>
                <a:ext cx="4763" cy="6350"/>
              </a:xfrm>
              <a:custGeom>
                <a:avLst/>
                <a:gdLst>
                  <a:gd name="T0" fmla="*/ 8 w 8"/>
                  <a:gd name="T1" fmla="*/ 0 h 10"/>
                  <a:gd name="T2" fmla="*/ 6 w 8"/>
                  <a:gd name="T3" fmla="*/ 10 h 10"/>
                  <a:gd name="T4" fmla="*/ 0 w 8"/>
                  <a:gd name="T5" fmla="*/ 8 h 10"/>
                  <a:gd name="T6" fmla="*/ 8 w 8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0" name="Freeform 136"/>
              <p:cNvSpPr>
                <a:spLocks noEditPoints="1"/>
              </p:cNvSpPr>
              <p:nvPr/>
            </p:nvSpPr>
            <p:spPr bwMode="auto">
              <a:xfrm>
                <a:off x="7750175" y="5213350"/>
                <a:ext cx="1303338" cy="1149350"/>
              </a:xfrm>
              <a:custGeom>
                <a:avLst/>
                <a:gdLst>
                  <a:gd name="T0" fmla="*/ 115 w 2018"/>
                  <a:gd name="T1" fmla="*/ 1063 h 1779"/>
                  <a:gd name="T2" fmla="*/ 72 w 2018"/>
                  <a:gd name="T3" fmla="*/ 202 h 1779"/>
                  <a:gd name="T4" fmla="*/ 700 w 2018"/>
                  <a:gd name="T5" fmla="*/ 52 h 1779"/>
                  <a:gd name="T6" fmla="*/ 1360 w 2018"/>
                  <a:gd name="T7" fmla="*/ 285 h 1779"/>
                  <a:gd name="T8" fmla="*/ 1435 w 2018"/>
                  <a:gd name="T9" fmla="*/ 251 h 1779"/>
                  <a:gd name="T10" fmla="*/ 1886 w 2018"/>
                  <a:gd name="T11" fmla="*/ 83 h 1779"/>
                  <a:gd name="T12" fmla="*/ 1958 w 2018"/>
                  <a:gd name="T13" fmla="*/ 375 h 1779"/>
                  <a:gd name="T14" fmla="*/ 1838 w 2018"/>
                  <a:gd name="T15" fmla="*/ 1281 h 1779"/>
                  <a:gd name="T16" fmla="*/ 1382 w 2018"/>
                  <a:gd name="T17" fmla="*/ 1069 h 1779"/>
                  <a:gd name="T18" fmla="*/ 1280 w 2018"/>
                  <a:gd name="T19" fmla="*/ 1302 h 1779"/>
                  <a:gd name="T20" fmla="*/ 1050 w 2018"/>
                  <a:gd name="T21" fmla="*/ 1314 h 1779"/>
                  <a:gd name="T22" fmla="*/ 917 w 2018"/>
                  <a:gd name="T23" fmla="*/ 1194 h 1779"/>
                  <a:gd name="T24" fmla="*/ 860 w 2018"/>
                  <a:gd name="T25" fmla="*/ 665 h 1779"/>
                  <a:gd name="T26" fmla="*/ 537 w 2018"/>
                  <a:gd name="T27" fmla="*/ 706 h 1779"/>
                  <a:gd name="T28" fmla="*/ 402 w 2018"/>
                  <a:gd name="T29" fmla="*/ 1765 h 1779"/>
                  <a:gd name="T30" fmla="*/ 1974 w 2018"/>
                  <a:gd name="T31" fmla="*/ 136 h 1779"/>
                  <a:gd name="T32" fmla="*/ 1454 w 2018"/>
                  <a:gd name="T33" fmla="*/ 238 h 1779"/>
                  <a:gd name="T34" fmla="*/ 1856 w 2018"/>
                  <a:gd name="T35" fmla="*/ 906 h 1779"/>
                  <a:gd name="T36" fmla="*/ 1862 w 2018"/>
                  <a:gd name="T37" fmla="*/ 622 h 1779"/>
                  <a:gd name="T38" fmla="*/ 1337 w 2018"/>
                  <a:gd name="T39" fmla="*/ 987 h 1779"/>
                  <a:gd name="T40" fmla="*/ 1833 w 2018"/>
                  <a:gd name="T41" fmla="*/ 826 h 1779"/>
                  <a:gd name="T42" fmla="*/ 1846 w 2018"/>
                  <a:gd name="T43" fmla="*/ 585 h 1779"/>
                  <a:gd name="T44" fmla="*/ 1727 w 2018"/>
                  <a:gd name="T45" fmla="*/ 616 h 1779"/>
                  <a:gd name="T46" fmla="*/ 1597 w 2018"/>
                  <a:gd name="T47" fmla="*/ 273 h 1779"/>
                  <a:gd name="T48" fmla="*/ 1809 w 2018"/>
                  <a:gd name="T49" fmla="*/ 1236 h 1779"/>
                  <a:gd name="T50" fmla="*/ 1744 w 2018"/>
                  <a:gd name="T51" fmla="*/ 649 h 1779"/>
                  <a:gd name="T52" fmla="*/ 1056 w 2018"/>
                  <a:gd name="T53" fmla="*/ 679 h 1779"/>
                  <a:gd name="T54" fmla="*/ 1254 w 2018"/>
                  <a:gd name="T55" fmla="*/ 840 h 1779"/>
                  <a:gd name="T56" fmla="*/ 1535 w 2018"/>
                  <a:gd name="T57" fmla="*/ 822 h 1779"/>
                  <a:gd name="T58" fmla="*/ 1454 w 2018"/>
                  <a:gd name="T59" fmla="*/ 910 h 1779"/>
                  <a:gd name="T60" fmla="*/ 1750 w 2018"/>
                  <a:gd name="T61" fmla="*/ 769 h 1779"/>
                  <a:gd name="T62" fmla="*/ 1444 w 2018"/>
                  <a:gd name="T63" fmla="*/ 369 h 1779"/>
                  <a:gd name="T64" fmla="*/ 1413 w 2018"/>
                  <a:gd name="T65" fmla="*/ 528 h 1779"/>
                  <a:gd name="T66" fmla="*/ 1090 w 2018"/>
                  <a:gd name="T67" fmla="*/ 318 h 1779"/>
                  <a:gd name="T68" fmla="*/ 472 w 2018"/>
                  <a:gd name="T69" fmla="*/ 440 h 1779"/>
                  <a:gd name="T70" fmla="*/ 1329 w 2018"/>
                  <a:gd name="T71" fmla="*/ 943 h 1779"/>
                  <a:gd name="T72" fmla="*/ 1303 w 2018"/>
                  <a:gd name="T73" fmla="*/ 1022 h 1779"/>
                  <a:gd name="T74" fmla="*/ 1329 w 2018"/>
                  <a:gd name="T75" fmla="*/ 943 h 1779"/>
                  <a:gd name="T76" fmla="*/ 745 w 2018"/>
                  <a:gd name="T77" fmla="*/ 95 h 1779"/>
                  <a:gd name="T78" fmla="*/ 237 w 2018"/>
                  <a:gd name="T79" fmla="*/ 232 h 1779"/>
                  <a:gd name="T80" fmla="*/ 952 w 2018"/>
                  <a:gd name="T81" fmla="*/ 320 h 1779"/>
                  <a:gd name="T82" fmla="*/ 647 w 2018"/>
                  <a:gd name="T83" fmla="*/ 665 h 1779"/>
                  <a:gd name="T84" fmla="*/ 949 w 2018"/>
                  <a:gd name="T85" fmla="*/ 398 h 1779"/>
                  <a:gd name="T86" fmla="*/ 980 w 2018"/>
                  <a:gd name="T87" fmla="*/ 1582 h 1779"/>
                  <a:gd name="T88" fmla="*/ 996 w 2018"/>
                  <a:gd name="T89" fmla="*/ 1041 h 1779"/>
                  <a:gd name="T90" fmla="*/ 1009 w 2018"/>
                  <a:gd name="T91" fmla="*/ 1582 h 1779"/>
                  <a:gd name="T92" fmla="*/ 980 w 2018"/>
                  <a:gd name="T93" fmla="*/ 759 h 1779"/>
                  <a:gd name="T94" fmla="*/ 662 w 2018"/>
                  <a:gd name="T95" fmla="*/ 687 h 1779"/>
                  <a:gd name="T96" fmla="*/ 421 w 2018"/>
                  <a:gd name="T97" fmla="*/ 1724 h 1779"/>
                  <a:gd name="T98" fmla="*/ 421 w 2018"/>
                  <a:gd name="T99" fmla="*/ 1724 h 1779"/>
                  <a:gd name="T100" fmla="*/ 462 w 2018"/>
                  <a:gd name="T101" fmla="*/ 1188 h 1779"/>
                  <a:gd name="T102" fmla="*/ 439 w 2018"/>
                  <a:gd name="T103" fmla="*/ 1710 h 1779"/>
                  <a:gd name="T104" fmla="*/ 233 w 2018"/>
                  <a:gd name="T105" fmla="*/ 250 h 1779"/>
                  <a:gd name="T106" fmla="*/ 447 w 2018"/>
                  <a:gd name="T107" fmla="*/ 418 h 1779"/>
                  <a:gd name="T108" fmla="*/ 98 w 2018"/>
                  <a:gd name="T109" fmla="*/ 306 h 1779"/>
                  <a:gd name="T110" fmla="*/ 251 w 2018"/>
                  <a:gd name="T111" fmla="*/ 530 h 1779"/>
                  <a:gd name="T112" fmla="*/ 162 w 2018"/>
                  <a:gd name="T113" fmla="*/ 798 h 1779"/>
                  <a:gd name="T114" fmla="*/ 447 w 2018"/>
                  <a:gd name="T115" fmla="*/ 1071 h 1779"/>
                  <a:gd name="T116" fmla="*/ 274 w 2018"/>
                  <a:gd name="T117" fmla="*/ 1339 h 1779"/>
                  <a:gd name="T118" fmla="*/ 88 w 2018"/>
                  <a:gd name="T119" fmla="*/ 1294 h 1779"/>
                  <a:gd name="T120" fmla="*/ 176 w 2018"/>
                  <a:gd name="T121" fmla="*/ 1257 h 1779"/>
                  <a:gd name="T122" fmla="*/ 102 w 2018"/>
                  <a:gd name="T123" fmla="*/ 449 h 1779"/>
                  <a:gd name="T124" fmla="*/ 153 w 2018"/>
                  <a:gd name="T125" fmla="*/ 1049 h 17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3" name="组合 22"/>
            <p:cNvGrpSpPr/>
            <p:nvPr userDrawn="1"/>
          </p:nvGrpSpPr>
          <p:grpSpPr>
            <a:xfrm>
              <a:off x="1728656" y="6458559"/>
              <a:ext cx="904656" cy="798881"/>
              <a:chOff x="7280275" y="3238500"/>
              <a:chExt cx="515938" cy="455613"/>
            </a:xfrm>
            <a:grpFill/>
          </p:grpSpPr>
          <p:sp>
            <p:nvSpPr>
              <p:cNvPr id="192" name="Freeform 137"/>
              <p:cNvSpPr>
                <a:spLocks noEditPoints="1"/>
              </p:cNvSpPr>
              <p:nvPr/>
            </p:nvSpPr>
            <p:spPr bwMode="auto">
              <a:xfrm>
                <a:off x="7280275" y="3238500"/>
                <a:ext cx="515938" cy="455613"/>
              </a:xfrm>
              <a:custGeom>
                <a:avLst/>
                <a:gdLst>
                  <a:gd name="T0" fmla="*/ 706 w 797"/>
                  <a:gd name="T1" fmla="*/ 355 h 706"/>
                  <a:gd name="T2" fmla="*/ 619 w 797"/>
                  <a:gd name="T3" fmla="*/ 410 h 706"/>
                  <a:gd name="T4" fmla="*/ 560 w 797"/>
                  <a:gd name="T5" fmla="*/ 468 h 706"/>
                  <a:gd name="T6" fmla="*/ 401 w 797"/>
                  <a:gd name="T7" fmla="*/ 705 h 706"/>
                  <a:gd name="T8" fmla="*/ 193 w 797"/>
                  <a:gd name="T9" fmla="*/ 631 h 706"/>
                  <a:gd name="T10" fmla="*/ 61 w 797"/>
                  <a:gd name="T11" fmla="*/ 584 h 706"/>
                  <a:gd name="T12" fmla="*/ 3 w 797"/>
                  <a:gd name="T13" fmla="*/ 413 h 706"/>
                  <a:gd name="T14" fmla="*/ 133 w 797"/>
                  <a:gd name="T15" fmla="*/ 230 h 706"/>
                  <a:gd name="T16" fmla="*/ 249 w 797"/>
                  <a:gd name="T17" fmla="*/ 176 h 706"/>
                  <a:gd name="T18" fmla="*/ 314 w 797"/>
                  <a:gd name="T19" fmla="*/ 99 h 706"/>
                  <a:gd name="T20" fmla="*/ 418 w 797"/>
                  <a:gd name="T21" fmla="*/ 12 h 706"/>
                  <a:gd name="T22" fmla="*/ 558 w 797"/>
                  <a:gd name="T23" fmla="*/ 70 h 706"/>
                  <a:gd name="T24" fmla="*/ 602 w 797"/>
                  <a:gd name="T25" fmla="*/ 82 h 706"/>
                  <a:gd name="T26" fmla="*/ 691 w 797"/>
                  <a:gd name="T27" fmla="*/ 350 h 706"/>
                  <a:gd name="T28" fmla="*/ 778 w 797"/>
                  <a:gd name="T29" fmla="*/ 183 h 706"/>
                  <a:gd name="T30" fmla="*/ 771 w 797"/>
                  <a:gd name="T31" fmla="*/ 160 h 706"/>
                  <a:gd name="T32" fmla="*/ 655 w 797"/>
                  <a:gd name="T33" fmla="*/ 165 h 706"/>
                  <a:gd name="T34" fmla="*/ 548 w 797"/>
                  <a:gd name="T35" fmla="*/ 280 h 706"/>
                  <a:gd name="T36" fmla="*/ 353 w 797"/>
                  <a:gd name="T37" fmla="*/ 418 h 706"/>
                  <a:gd name="T38" fmla="*/ 234 w 797"/>
                  <a:gd name="T39" fmla="*/ 276 h 706"/>
                  <a:gd name="T40" fmla="*/ 493 w 797"/>
                  <a:gd name="T41" fmla="*/ 46 h 706"/>
                  <a:gd name="T42" fmla="*/ 372 w 797"/>
                  <a:gd name="T43" fmla="*/ 31 h 706"/>
                  <a:gd name="T44" fmla="*/ 305 w 797"/>
                  <a:gd name="T45" fmla="*/ 121 h 706"/>
                  <a:gd name="T46" fmla="*/ 210 w 797"/>
                  <a:gd name="T47" fmla="*/ 220 h 706"/>
                  <a:gd name="T48" fmla="*/ 239 w 797"/>
                  <a:gd name="T49" fmla="*/ 423 h 706"/>
                  <a:gd name="T50" fmla="*/ 471 w 797"/>
                  <a:gd name="T51" fmla="*/ 452 h 706"/>
                  <a:gd name="T52" fmla="*/ 502 w 797"/>
                  <a:gd name="T53" fmla="*/ 413 h 706"/>
                  <a:gd name="T54" fmla="*/ 551 w 797"/>
                  <a:gd name="T55" fmla="*/ 309 h 706"/>
                  <a:gd name="T56" fmla="*/ 637 w 797"/>
                  <a:gd name="T57" fmla="*/ 254 h 706"/>
                  <a:gd name="T58" fmla="*/ 650 w 797"/>
                  <a:gd name="T59" fmla="*/ 282 h 706"/>
                  <a:gd name="T60" fmla="*/ 652 w 797"/>
                  <a:gd name="T61" fmla="*/ 270 h 706"/>
                  <a:gd name="T62" fmla="*/ 485 w 797"/>
                  <a:gd name="T63" fmla="*/ 164 h 706"/>
                  <a:gd name="T64" fmla="*/ 249 w 797"/>
                  <a:gd name="T65" fmla="*/ 377 h 706"/>
                  <a:gd name="T66" fmla="*/ 418 w 797"/>
                  <a:gd name="T67" fmla="*/ 377 h 706"/>
                  <a:gd name="T68" fmla="*/ 674 w 797"/>
                  <a:gd name="T69" fmla="*/ 130 h 706"/>
                  <a:gd name="T70" fmla="*/ 635 w 797"/>
                  <a:gd name="T71" fmla="*/ 290 h 706"/>
                  <a:gd name="T72" fmla="*/ 640 w 797"/>
                  <a:gd name="T73" fmla="*/ 370 h 706"/>
                  <a:gd name="T74" fmla="*/ 587 w 797"/>
                  <a:gd name="T75" fmla="*/ 300 h 706"/>
                  <a:gd name="T76" fmla="*/ 575 w 797"/>
                  <a:gd name="T77" fmla="*/ 319 h 706"/>
                  <a:gd name="T78" fmla="*/ 589 w 797"/>
                  <a:gd name="T79" fmla="*/ 416 h 706"/>
                  <a:gd name="T80" fmla="*/ 527 w 797"/>
                  <a:gd name="T81" fmla="*/ 375 h 706"/>
                  <a:gd name="T82" fmla="*/ 375 w 797"/>
                  <a:gd name="T83" fmla="*/ 230 h 706"/>
                  <a:gd name="T84" fmla="*/ 468 w 797"/>
                  <a:gd name="T85" fmla="*/ 155 h 706"/>
                  <a:gd name="T86" fmla="*/ 500 w 797"/>
                  <a:gd name="T87" fmla="*/ 123 h 706"/>
                  <a:gd name="T88" fmla="*/ 510 w 797"/>
                  <a:gd name="T89" fmla="*/ 60 h 706"/>
                  <a:gd name="T90" fmla="*/ 374 w 797"/>
                  <a:gd name="T91" fmla="*/ 174 h 706"/>
                  <a:gd name="T92" fmla="*/ 246 w 797"/>
                  <a:gd name="T93" fmla="*/ 290 h 706"/>
                  <a:gd name="T94" fmla="*/ 268 w 797"/>
                  <a:gd name="T95" fmla="*/ 312 h 706"/>
                  <a:gd name="T96" fmla="*/ 324 w 797"/>
                  <a:gd name="T97" fmla="*/ 266 h 706"/>
                  <a:gd name="T98" fmla="*/ 370 w 797"/>
                  <a:gd name="T99" fmla="*/ 205 h 706"/>
                  <a:gd name="T100" fmla="*/ 507 w 797"/>
                  <a:gd name="T101" fmla="*/ 427 h 706"/>
                  <a:gd name="T102" fmla="*/ 459 w 797"/>
                  <a:gd name="T103" fmla="*/ 631 h 706"/>
                  <a:gd name="T104" fmla="*/ 500 w 797"/>
                  <a:gd name="T105" fmla="*/ 452 h 706"/>
                  <a:gd name="T106" fmla="*/ 210 w 797"/>
                  <a:gd name="T107" fmla="*/ 439 h 706"/>
                  <a:gd name="T108" fmla="*/ 29 w 797"/>
                  <a:gd name="T109" fmla="*/ 546 h 706"/>
                  <a:gd name="T110" fmla="*/ 285 w 797"/>
                  <a:gd name="T111" fmla="*/ 659 h 706"/>
                  <a:gd name="T112" fmla="*/ 399 w 797"/>
                  <a:gd name="T113" fmla="*/ 584 h 706"/>
                  <a:gd name="T114" fmla="*/ 408 w 797"/>
                  <a:gd name="T115" fmla="*/ 686 h 706"/>
                  <a:gd name="T116" fmla="*/ 227 w 797"/>
                  <a:gd name="T117" fmla="*/ 312 h 706"/>
                  <a:gd name="T118" fmla="*/ 223 w 797"/>
                  <a:gd name="T119" fmla="*/ 319 h 706"/>
                  <a:gd name="T120" fmla="*/ 223 w 797"/>
                  <a:gd name="T121" fmla="*/ 319 h 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3" name="Freeform 138"/>
              <p:cNvSpPr>
                <a:spLocks noEditPoints="1"/>
              </p:cNvSpPr>
              <p:nvPr/>
            </p:nvSpPr>
            <p:spPr bwMode="auto">
              <a:xfrm>
                <a:off x="7551738" y="3370263"/>
                <a:ext cx="82550" cy="58738"/>
              </a:xfrm>
              <a:custGeom>
                <a:avLst/>
                <a:gdLst>
                  <a:gd name="T0" fmla="*/ 95 w 127"/>
                  <a:gd name="T1" fmla="*/ 0 h 92"/>
                  <a:gd name="T2" fmla="*/ 118 w 127"/>
                  <a:gd name="T3" fmla="*/ 56 h 92"/>
                  <a:gd name="T4" fmla="*/ 5 w 127"/>
                  <a:gd name="T5" fmla="*/ 65 h 92"/>
                  <a:gd name="T6" fmla="*/ 0 w 127"/>
                  <a:gd name="T7" fmla="*/ 34 h 92"/>
                  <a:gd name="T8" fmla="*/ 95 w 127"/>
                  <a:gd name="T9" fmla="*/ 0 h 92"/>
                  <a:gd name="T10" fmla="*/ 71 w 127"/>
                  <a:gd name="T11" fmla="*/ 41 h 92"/>
                  <a:gd name="T12" fmla="*/ 82 w 127"/>
                  <a:gd name="T13" fmla="*/ 56 h 92"/>
                  <a:gd name="T14" fmla="*/ 97 w 127"/>
                  <a:gd name="T15" fmla="*/ 46 h 92"/>
                  <a:gd name="T16" fmla="*/ 97 w 127"/>
                  <a:gd name="T17" fmla="*/ 36 h 92"/>
                  <a:gd name="T18" fmla="*/ 99 w 127"/>
                  <a:gd name="T19" fmla="*/ 34 h 92"/>
                  <a:gd name="T20" fmla="*/ 71 w 127"/>
                  <a:gd name="T21" fmla="*/ 41 h 92"/>
                  <a:gd name="T22" fmla="*/ 68 w 127"/>
                  <a:gd name="T23" fmla="*/ 21 h 92"/>
                  <a:gd name="T24" fmla="*/ 68 w 127"/>
                  <a:gd name="T25" fmla="*/ 31 h 92"/>
                  <a:gd name="T26" fmla="*/ 89 w 127"/>
                  <a:gd name="T27" fmla="*/ 21 h 92"/>
                  <a:gd name="T28" fmla="*/ 68 w 127"/>
                  <a:gd name="T29" fmla="*/ 21 h 92"/>
                  <a:gd name="T30" fmla="*/ 54 w 127"/>
                  <a:gd name="T31" fmla="*/ 44 h 92"/>
                  <a:gd name="T32" fmla="*/ 37 w 127"/>
                  <a:gd name="T33" fmla="*/ 58 h 92"/>
                  <a:gd name="T34" fmla="*/ 63 w 127"/>
                  <a:gd name="T35" fmla="*/ 60 h 92"/>
                  <a:gd name="T36" fmla="*/ 54 w 127"/>
                  <a:gd name="T37" fmla="*/ 44 h 92"/>
                  <a:gd name="T38" fmla="*/ 56 w 127"/>
                  <a:gd name="T39" fmla="*/ 19 h 92"/>
                  <a:gd name="T40" fmla="*/ 13 w 127"/>
                  <a:gd name="T41" fmla="*/ 50 h 92"/>
                  <a:gd name="T42" fmla="*/ 58 w 127"/>
                  <a:gd name="T43" fmla="*/ 32 h 92"/>
                  <a:gd name="T44" fmla="*/ 56 w 127"/>
                  <a:gd name="T45" fmla="*/ 1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4" name="Freeform 139"/>
              <p:cNvSpPr>
                <a:spLocks noEditPoints="1"/>
              </p:cNvSpPr>
              <p:nvPr/>
            </p:nvSpPr>
            <p:spPr bwMode="auto">
              <a:xfrm>
                <a:off x="7294563" y="3516313"/>
                <a:ext cx="165100" cy="103188"/>
              </a:xfrm>
              <a:custGeom>
                <a:avLst/>
                <a:gdLst>
                  <a:gd name="T0" fmla="*/ 206 w 256"/>
                  <a:gd name="T1" fmla="*/ 147 h 160"/>
                  <a:gd name="T2" fmla="*/ 134 w 256"/>
                  <a:gd name="T3" fmla="*/ 155 h 160"/>
                  <a:gd name="T4" fmla="*/ 33 w 256"/>
                  <a:gd name="T5" fmla="*/ 104 h 160"/>
                  <a:gd name="T6" fmla="*/ 20 w 256"/>
                  <a:gd name="T7" fmla="*/ 29 h 160"/>
                  <a:gd name="T8" fmla="*/ 73 w 256"/>
                  <a:gd name="T9" fmla="*/ 0 h 160"/>
                  <a:gd name="T10" fmla="*/ 175 w 256"/>
                  <a:gd name="T11" fmla="*/ 38 h 160"/>
                  <a:gd name="T12" fmla="*/ 206 w 256"/>
                  <a:gd name="T13" fmla="*/ 147 h 160"/>
                  <a:gd name="T14" fmla="*/ 209 w 256"/>
                  <a:gd name="T15" fmla="*/ 99 h 160"/>
                  <a:gd name="T16" fmla="*/ 173 w 256"/>
                  <a:gd name="T17" fmla="*/ 120 h 160"/>
                  <a:gd name="T18" fmla="*/ 213 w 256"/>
                  <a:gd name="T19" fmla="*/ 104 h 160"/>
                  <a:gd name="T20" fmla="*/ 209 w 256"/>
                  <a:gd name="T21" fmla="*/ 99 h 160"/>
                  <a:gd name="T22" fmla="*/ 197 w 256"/>
                  <a:gd name="T23" fmla="*/ 79 h 160"/>
                  <a:gd name="T24" fmla="*/ 146 w 256"/>
                  <a:gd name="T25" fmla="*/ 111 h 160"/>
                  <a:gd name="T26" fmla="*/ 204 w 256"/>
                  <a:gd name="T27" fmla="*/ 82 h 160"/>
                  <a:gd name="T28" fmla="*/ 197 w 256"/>
                  <a:gd name="T29" fmla="*/ 79 h 160"/>
                  <a:gd name="T30" fmla="*/ 177 w 256"/>
                  <a:gd name="T31" fmla="*/ 60 h 160"/>
                  <a:gd name="T32" fmla="*/ 119 w 256"/>
                  <a:gd name="T33" fmla="*/ 97 h 160"/>
                  <a:gd name="T34" fmla="*/ 189 w 256"/>
                  <a:gd name="T35" fmla="*/ 67 h 160"/>
                  <a:gd name="T36" fmla="*/ 177 w 256"/>
                  <a:gd name="T37" fmla="*/ 60 h 160"/>
                  <a:gd name="T38" fmla="*/ 76 w 256"/>
                  <a:gd name="T39" fmla="*/ 50 h 160"/>
                  <a:gd name="T40" fmla="*/ 103 w 256"/>
                  <a:gd name="T41" fmla="*/ 22 h 160"/>
                  <a:gd name="T42" fmla="*/ 30 w 256"/>
                  <a:gd name="T43" fmla="*/ 70 h 160"/>
                  <a:gd name="T44" fmla="*/ 83 w 256"/>
                  <a:gd name="T45" fmla="*/ 123 h 160"/>
                  <a:gd name="T46" fmla="*/ 93 w 256"/>
                  <a:gd name="T47" fmla="*/ 123 h 160"/>
                  <a:gd name="T48" fmla="*/ 97 w 256"/>
                  <a:gd name="T49" fmla="*/ 128 h 160"/>
                  <a:gd name="T50" fmla="*/ 179 w 256"/>
                  <a:gd name="T51" fmla="*/ 135 h 160"/>
                  <a:gd name="T52" fmla="*/ 76 w 256"/>
                  <a:gd name="T53" fmla="*/ 50 h 160"/>
                  <a:gd name="T54" fmla="*/ 151 w 256"/>
                  <a:gd name="T55" fmla="*/ 41 h 160"/>
                  <a:gd name="T56" fmla="*/ 95 w 256"/>
                  <a:gd name="T57" fmla="*/ 77 h 160"/>
                  <a:gd name="T58" fmla="*/ 102 w 256"/>
                  <a:gd name="T59" fmla="*/ 85 h 160"/>
                  <a:gd name="T60" fmla="*/ 163 w 256"/>
                  <a:gd name="T61" fmla="*/ 48 h 160"/>
                  <a:gd name="T62" fmla="*/ 151 w 256"/>
                  <a:gd name="T63" fmla="*/ 41 h 160"/>
                  <a:gd name="T64" fmla="*/ 126 w 256"/>
                  <a:gd name="T65" fmla="*/ 44 h 160"/>
                  <a:gd name="T66" fmla="*/ 134 w 256"/>
                  <a:gd name="T67" fmla="*/ 32 h 160"/>
                  <a:gd name="T68" fmla="*/ 129 w 256"/>
                  <a:gd name="T69" fmla="*/ 38 h 160"/>
                  <a:gd name="T70" fmla="*/ 93 w 256"/>
                  <a:gd name="T71" fmla="*/ 67 h 160"/>
                  <a:gd name="T72" fmla="*/ 126 w 256"/>
                  <a:gd name="T73" fmla="*/ 44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4" name="组合 23"/>
            <p:cNvGrpSpPr/>
            <p:nvPr userDrawn="1"/>
          </p:nvGrpSpPr>
          <p:grpSpPr>
            <a:xfrm>
              <a:off x="10232205" y="205250"/>
              <a:ext cx="1300163" cy="1173163"/>
              <a:chOff x="7764463" y="536575"/>
              <a:chExt cx="1300163" cy="1173163"/>
            </a:xfrm>
            <a:grpFill/>
          </p:grpSpPr>
          <p:sp>
            <p:nvSpPr>
              <p:cNvPr id="183" name="Freeform 140"/>
              <p:cNvSpPr/>
              <p:nvPr/>
            </p:nvSpPr>
            <p:spPr bwMode="auto">
              <a:xfrm>
                <a:off x="8623300" y="860425"/>
                <a:ext cx="200025" cy="92075"/>
              </a:xfrm>
              <a:custGeom>
                <a:avLst/>
                <a:gdLst>
                  <a:gd name="T0" fmla="*/ 309 w 309"/>
                  <a:gd name="T1" fmla="*/ 134 h 143"/>
                  <a:gd name="T2" fmla="*/ 271 w 309"/>
                  <a:gd name="T3" fmla="*/ 126 h 143"/>
                  <a:gd name="T4" fmla="*/ 165 w 309"/>
                  <a:gd name="T5" fmla="*/ 82 h 143"/>
                  <a:gd name="T6" fmla="*/ 108 w 309"/>
                  <a:gd name="T7" fmla="*/ 64 h 143"/>
                  <a:gd name="T8" fmla="*/ 0 w 309"/>
                  <a:gd name="T9" fmla="*/ 18 h 143"/>
                  <a:gd name="T10" fmla="*/ 54 w 309"/>
                  <a:gd name="T11" fmla="*/ 23 h 143"/>
                  <a:gd name="T12" fmla="*/ 108 w 309"/>
                  <a:gd name="T13" fmla="*/ 46 h 143"/>
                  <a:gd name="T14" fmla="*/ 211 w 309"/>
                  <a:gd name="T15" fmla="*/ 80 h 143"/>
                  <a:gd name="T16" fmla="*/ 224 w 309"/>
                  <a:gd name="T17" fmla="*/ 93 h 143"/>
                  <a:gd name="T18" fmla="*/ 309 w 309"/>
                  <a:gd name="T19" fmla="*/ 121 h 143"/>
                  <a:gd name="T20" fmla="*/ 309 w 309"/>
                  <a:gd name="T21" fmla="*/ 134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4" name="Freeform 141"/>
              <p:cNvSpPr>
                <a:spLocks noEditPoints="1"/>
              </p:cNvSpPr>
              <p:nvPr/>
            </p:nvSpPr>
            <p:spPr bwMode="auto">
              <a:xfrm>
                <a:off x="7975600" y="925513"/>
                <a:ext cx="363538" cy="300038"/>
              </a:xfrm>
              <a:custGeom>
                <a:avLst/>
                <a:gdLst>
                  <a:gd name="T0" fmla="*/ 66 w 563"/>
                  <a:gd name="T1" fmla="*/ 436 h 465"/>
                  <a:gd name="T2" fmla="*/ 32 w 563"/>
                  <a:gd name="T3" fmla="*/ 299 h 465"/>
                  <a:gd name="T4" fmla="*/ 12 w 563"/>
                  <a:gd name="T5" fmla="*/ 230 h 465"/>
                  <a:gd name="T6" fmla="*/ 141 w 563"/>
                  <a:gd name="T7" fmla="*/ 145 h 465"/>
                  <a:gd name="T8" fmla="*/ 177 w 563"/>
                  <a:gd name="T9" fmla="*/ 127 h 465"/>
                  <a:gd name="T10" fmla="*/ 269 w 563"/>
                  <a:gd name="T11" fmla="*/ 98 h 465"/>
                  <a:gd name="T12" fmla="*/ 311 w 563"/>
                  <a:gd name="T13" fmla="*/ 75 h 465"/>
                  <a:gd name="T14" fmla="*/ 414 w 563"/>
                  <a:gd name="T15" fmla="*/ 36 h 465"/>
                  <a:gd name="T16" fmla="*/ 434 w 563"/>
                  <a:gd name="T17" fmla="*/ 39 h 465"/>
                  <a:gd name="T18" fmla="*/ 501 w 563"/>
                  <a:gd name="T19" fmla="*/ 98 h 465"/>
                  <a:gd name="T20" fmla="*/ 545 w 563"/>
                  <a:gd name="T21" fmla="*/ 253 h 465"/>
                  <a:gd name="T22" fmla="*/ 393 w 563"/>
                  <a:gd name="T23" fmla="*/ 371 h 465"/>
                  <a:gd name="T24" fmla="*/ 306 w 563"/>
                  <a:gd name="T25" fmla="*/ 413 h 465"/>
                  <a:gd name="T26" fmla="*/ 251 w 563"/>
                  <a:gd name="T27" fmla="*/ 415 h 465"/>
                  <a:gd name="T28" fmla="*/ 231 w 563"/>
                  <a:gd name="T29" fmla="*/ 431 h 465"/>
                  <a:gd name="T30" fmla="*/ 66 w 563"/>
                  <a:gd name="T31" fmla="*/ 436 h 465"/>
                  <a:gd name="T32" fmla="*/ 223 w 563"/>
                  <a:gd name="T33" fmla="*/ 400 h 465"/>
                  <a:gd name="T34" fmla="*/ 246 w 563"/>
                  <a:gd name="T35" fmla="*/ 400 h 465"/>
                  <a:gd name="T36" fmla="*/ 288 w 563"/>
                  <a:gd name="T37" fmla="*/ 384 h 465"/>
                  <a:gd name="T38" fmla="*/ 527 w 563"/>
                  <a:gd name="T39" fmla="*/ 281 h 465"/>
                  <a:gd name="T40" fmla="*/ 468 w 563"/>
                  <a:gd name="T41" fmla="*/ 49 h 465"/>
                  <a:gd name="T42" fmla="*/ 416 w 563"/>
                  <a:gd name="T43" fmla="*/ 60 h 465"/>
                  <a:gd name="T44" fmla="*/ 357 w 563"/>
                  <a:gd name="T45" fmla="*/ 88 h 465"/>
                  <a:gd name="T46" fmla="*/ 329 w 563"/>
                  <a:gd name="T47" fmla="*/ 93 h 465"/>
                  <a:gd name="T48" fmla="*/ 306 w 563"/>
                  <a:gd name="T49" fmla="*/ 109 h 465"/>
                  <a:gd name="T50" fmla="*/ 239 w 563"/>
                  <a:gd name="T51" fmla="*/ 134 h 465"/>
                  <a:gd name="T52" fmla="*/ 120 w 563"/>
                  <a:gd name="T53" fmla="*/ 173 h 465"/>
                  <a:gd name="T54" fmla="*/ 32 w 563"/>
                  <a:gd name="T55" fmla="*/ 207 h 465"/>
                  <a:gd name="T56" fmla="*/ 86 w 563"/>
                  <a:gd name="T57" fmla="*/ 426 h 465"/>
                  <a:gd name="T58" fmla="*/ 223 w 563"/>
                  <a:gd name="T59" fmla="*/ 40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5" name="Freeform 142"/>
              <p:cNvSpPr/>
              <p:nvPr/>
            </p:nvSpPr>
            <p:spPr bwMode="auto">
              <a:xfrm>
                <a:off x="8083550" y="1089025"/>
                <a:ext cx="188913" cy="74613"/>
              </a:xfrm>
              <a:custGeom>
                <a:avLst/>
                <a:gdLst>
                  <a:gd name="T0" fmla="*/ 0 w 291"/>
                  <a:gd name="T1" fmla="*/ 100 h 116"/>
                  <a:gd name="T2" fmla="*/ 273 w 291"/>
                  <a:gd name="T3" fmla="*/ 0 h 116"/>
                  <a:gd name="T4" fmla="*/ 291 w 291"/>
                  <a:gd name="T5" fmla="*/ 8 h 116"/>
                  <a:gd name="T6" fmla="*/ 160 w 291"/>
                  <a:gd name="T7" fmla="*/ 62 h 116"/>
                  <a:gd name="T8" fmla="*/ 90 w 291"/>
                  <a:gd name="T9" fmla="*/ 88 h 116"/>
                  <a:gd name="T10" fmla="*/ 0 w 291"/>
                  <a:gd name="T11" fmla="*/ 10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6" name="Freeform 143"/>
              <p:cNvSpPr/>
              <p:nvPr/>
            </p:nvSpPr>
            <p:spPr bwMode="auto">
              <a:xfrm>
                <a:off x="8074025" y="1055688"/>
                <a:ext cx="179388" cy="66675"/>
              </a:xfrm>
              <a:custGeom>
                <a:avLst/>
                <a:gdLst>
                  <a:gd name="T0" fmla="*/ 275 w 276"/>
                  <a:gd name="T1" fmla="*/ 0 h 105"/>
                  <a:gd name="T2" fmla="*/ 273 w 276"/>
                  <a:gd name="T3" fmla="*/ 6 h 105"/>
                  <a:gd name="T4" fmla="*/ 198 w 276"/>
                  <a:gd name="T5" fmla="*/ 42 h 105"/>
                  <a:gd name="T6" fmla="*/ 177 w 276"/>
                  <a:gd name="T7" fmla="*/ 54 h 105"/>
                  <a:gd name="T8" fmla="*/ 131 w 276"/>
                  <a:gd name="T9" fmla="*/ 62 h 105"/>
                  <a:gd name="T10" fmla="*/ 72 w 276"/>
                  <a:gd name="T11" fmla="*/ 85 h 105"/>
                  <a:gd name="T12" fmla="*/ 51 w 276"/>
                  <a:gd name="T13" fmla="*/ 85 h 105"/>
                  <a:gd name="T14" fmla="*/ 0 w 276"/>
                  <a:gd name="T15" fmla="*/ 85 h 105"/>
                  <a:gd name="T16" fmla="*/ 131 w 276"/>
                  <a:gd name="T17" fmla="*/ 42 h 105"/>
                  <a:gd name="T18" fmla="*/ 149 w 276"/>
                  <a:gd name="T19" fmla="*/ 44 h 105"/>
                  <a:gd name="T20" fmla="*/ 275 w 276"/>
                  <a:gd name="T2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7" name="Freeform 144"/>
              <p:cNvSpPr/>
              <p:nvPr/>
            </p:nvSpPr>
            <p:spPr bwMode="auto">
              <a:xfrm>
                <a:off x="8074025" y="1009650"/>
                <a:ext cx="171450" cy="74613"/>
              </a:xfrm>
              <a:custGeom>
                <a:avLst/>
                <a:gdLst>
                  <a:gd name="T0" fmla="*/ 265 w 265"/>
                  <a:gd name="T1" fmla="*/ 19 h 114"/>
                  <a:gd name="T2" fmla="*/ 239 w 265"/>
                  <a:gd name="T3" fmla="*/ 19 h 114"/>
                  <a:gd name="T4" fmla="*/ 113 w 265"/>
                  <a:gd name="T5" fmla="*/ 63 h 114"/>
                  <a:gd name="T6" fmla="*/ 0 w 265"/>
                  <a:gd name="T7" fmla="*/ 106 h 114"/>
                  <a:gd name="T8" fmla="*/ 36 w 265"/>
                  <a:gd name="T9" fmla="*/ 78 h 114"/>
                  <a:gd name="T10" fmla="*/ 67 w 265"/>
                  <a:gd name="T11" fmla="*/ 55 h 114"/>
                  <a:gd name="T12" fmla="*/ 167 w 265"/>
                  <a:gd name="T13" fmla="*/ 27 h 114"/>
                  <a:gd name="T14" fmla="*/ 257 w 265"/>
                  <a:gd name="T15" fmla="*/ 1 h 114"/>
                  <a:gd name="T16" fmla="*/ 265 w 265"/>
                  <a:gd name="T17" fmla="*/ 6 h 114"/>
                  <a:gd name="T18" fmla="*/ 265 w 265"/>
                  <a:gd name="T19" fmla="*/ 19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8" name="Freeform 145"/>
              <p:cNvSpPr>
                <a:spLocks noEditPoints="1"/>
              </p:cNvSpPr>
              <p:nvPr/>
            </p:nvSpPr>
            <p:spPr bwMode="auto">
              <a:xfrm>
                <a:off x="7764463" y="536575"/>
                <a:ext cx="1300163" cy="1173163"/>
              </a:xfrm>
              <a:custGeom>
                <a:avLst/>
                <a:gdLst>
                  <a:gd name="T0" fmla="*/ 253 w 2013"/>
                  <a:gd name="T1" fmla="*/ 1523 h 1814"/>
                  <a:gd name="T2" fmla="*/ 196 w 2013"/>
                  <a:gd name="T3" fmla="*/ 1221 h 1814"/>
                  <a:gd name="T4" fmla="*/ 67 w 2013"/>
                  <a:gd name="T5" fmla="*/ 879 h 1814"/>
                  <a:gd name="T6" fmla="*/ 49 w 2013"/>
                  <a:gd name="T7" fmla="*/ 608 h 1814"/>
                  <a:gd name="T8" fmla="*/ 907 w 2013"/>
                  <a:gd name="T9" fmla="*/ 350 h 1814"/>
                  <a:gd name="T10" fmla="*/ 1204 w 2013"/>
                  <a:gd name="T11" fmla="*/ 8 h 1814"/>
                  <a:gd name="T12" fmla="*/ 1977 w 2013"/>
                  <a:gd name="T13" fmla="*/ 371 h 1814"/>
                  <a:gd name="T14" fmla="*/ 1616 w 2013"/>
                  <a:gd name="T15" fmla="*/ 1337 h 1814"/>
                  <a:gd name="T16" fmla="*/ 1193 w 2013"/>
                  <a:gd name="T17" fmla="*/ 1477 h 1814"/>
                  <a:gd name="T18" fmla="*/ 822 w 2013"/>
                  <a:gd name="T19" fmla="*/ 1703 h 1814"/>
                  <a:gd name="T20" fmla="*/ 1691 w 2013"/>
                  <a:gd name="T21" fmla="*/ 1077 h 1814"/>
                  <a:gd name="T22" fmla="*/ 1910 w 2013"/>
                  <a:gd name="T23" fmla="*/ 319 h 1814"/>
                  <a:gd name="T24" fmla="*/ 1132 w 2013"/>
                  <a:gd name="T25" fmla="*/ 198 h 1814"/>
                  <a:gd name="T26" fmla="*/ 1188 w 2013"/>
                  <a:gd name="T27" fmla="*/ 237 h 1814"/>
                  <a:gd name="T28" fmla="*/ 1614 w 2013"/>
                  <a:gd name="T29" fmla="*/ 268 h 1814"/>
                  <a:gd name="T30" fmla="*/ 1925 w 2013"/>
                  <a:gd name="T31" fmla="*/ 397 h 1814"/>
                  <a:gd name="T32" fmla="*/ 1668 w 2013"/>
                  <a:gd name="T33" fmla="*/ 1008 h 1814"/>
                  <a:gd name="T34" fmla="*/ 1500 w 2013"/>
                  <a:gd name="T35" fmla="*/ 1415 h 1814"/>
                  <a:gd name="T36" fmla="*/ 1536 w 2013"/>
                  <a:gd name="T37" fmla="*/ 1479 h 1814"/>
                  <a:gd name="T38" fmla="*/ 1791 w 2013"/>
                  <a:gd name="T39" fmla="*/ 654 h 1814"/>
                  <a:gd name="T40" fmla="*/ 1567 w 2013"/>
                  <a:gd name="T41" fmla="*/ 265 h 1814"/>
                  <a:gd name="T42" fmla="*/ 1230 w 2013"/>
                  <a:gd name="T43" fmla="*/ 214 h 1814"/>
                  <a:gd name="T44" fmla="*/ 1090 w 2013"/>
                  <a:gd name="T45" fmla="*/ 600 h 1814"/>
                  <a:gd name="T46" fmla="*/ 1384 w 2013"/>
                  <a:gd name="T47" fmla="*/ 1350 h 1814"/>
                  <a:gd name="T48" fmla="*/ 438 w 2013"/>
                  <a:gd name="T49" fmla="*/ 1714 h 1814"/>
                  <a:gd name="T50" fmla="*/ 717 w 2013"/>
                  <a:gd name="T51" fmla="*/ 1711 h 1814"/>
                  <a:gd name="T52" fmla="*/ 1152 w 2013"/>
                  <a:gd name="T53" fmla="*/ 1348 h 1814"/>
                  <a:gd name="T54" fmla="*/ 508 w 2013"/>
                  <a:gd name="T55" fmla="*/ 461 h 1814"/>
                  <a:gd name="T56" fmla="*/ 75 w 2013"/>
                  <a:gd name="T57" fmla="*/ 673 h 1814"/>
                  <a:gd name="T58" fmla="*/ 209 w 2013"/>
                  <a:gd name="T59" fmla="*/ 930 h 1814"/>
                  <a:gd name="T60" fmla="*/ 271 w 2013"/>
                  <a:gd name="T61" fmla="*/ 1183 h 1814"/>
                  <a:gd name="T62" fmla="*/ 340 w 2013"/>
                  <a:gd name="T63" fmla="*/ 1384 h 1814"/>
                  <a:gd name="T64" fmla="*/ 423 w 2013"/>
                  <a:gd name="T65" fmla="*/ 1667 h 1814"/>
                  <a:gd name="T66" fmla="*/ 1021 w 2013"/>
                  <a:gd name="T67" fmla="*/ 474 h 1814"/>
                  <a:gd name="T68" fmla="*/ 415 w 2013"/>
                  <a:gd name="T69" fmla="*/ 1711 h 1814"/>
                  <a:gd name="T70" fmla="*/ 376 w 2013"/>
                  <a:gd name="T71" fmla="*/ 1734 h 1814"/>
                  <a:gd name="T72" fmla="*/ 353 w 2013"/>
                  <a:gd name="T73" fmla="*/ 1600 h 1814"/>
                  <a:gd name="T74" fmla="*/ 353 w 2013"/>
                  <a:gd name="T75" fmla="*/ 1600 h 1814"/>
                  <a:gd name="T76" fmla="*/ 268 w 2013"/>
                  <a:gd name="T77" fmla="*/ 1528 h 1814"/>
                  <a:gd name="T78" fmla="*/ 343 w 2013"/>
                  <a:gd name="T79" fmla="*/ 1453 h 1814"/>
                  <a:gd name="T80" fmla="*/ 320 w 2013"/>
                  <a:gd name="T81" fmla="*/ 1430 h 1814"/>
                  <a:gd name="T82" fmla="*/ 248 w 2013"/>
                  <a:gd name="T83" fmla="*/ 1394 h 1814"/>
                  <a:gd name="T84" fmla="*/ 299 w 2013"/>
                  <a:gd name="T85" fmla="*/ 1307 h 1814"/>
                  <a:gd name="T86" fmla="*/ 222 w 2013"/>
                  <a:gd name="T87" fmla="*/ 1307 h 1814"/>
                  <a:gd name="T88" fmla="*/ 281 w 2013"/>
                  <a:gd name="T89" fmla="*/ 1211 h 1814"/>
                  <a:gd name="T90" fmla="*/ 181 w 2013"/>
                  <a:gd name="T91" fmla="*/ 1180 h 1814"/>
                  <a:gd name="T92" fmla="*/ 206 w 2013"/>
                  <a:gd name="T93" fmla="*/ 1087 h 1814"/>
                  <a:gd name="T94" fmla="*/ 147 w 2013"/>
                  <a:gd name="T95" fmla="*/ 1046 h 1814"/>
                  <a:gd name="T96" fmla="*/ 137 w 2013"/>
                  <a:gd name="T97" fmla="*/ 992 h 1814"/>
                  <a:gd name="T98" fmla="*/ 108 w 2013"/>
                  <a:gd name="T99" fmla="*/ 946 h 1814"/>
                  <a:gd name="T100" fmla="*/ 134 w 2013"/>
                  <a:gd name="T101" fmla="*/ 853 h 1814"/>
                  <a:gd name="T102" fmla="*/ 75 w 2013"/>
                  <a:gd name="T103" fmla="*/ 804 h 1814"/>
                  <a:gd name="T104" fmla="*/ 72 w 2013"/>
                  <a:gd name="T105" fmla="*/ 758 h 1814"/>
                  <a:gd name="T106" fmla="*/ 34 w 2013"/>
                  <a:gd name="T107" fmla="*/ 642 h 1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9" name="Freeform 146"/>
              <p:cNvSpPr>
                <a:spLocks noEditPoints="1"/>
              </p:cNvSpPr>
              <p:nvPr/>
            </p:nvSpPr>
            <p:spPr bwMode="auto">
              <a:xfrm>
                <a:off x="8531225" y="735013"/>
                <a:ext cx="377825" cy="306388"/>
              </a:xfrm>
              <a:custGeom>
                <a:avLst/>
                <a:gdLst>
                  <a:gd name="T0" fmla="*/ 142 w 583"/>
                  <a:gd name="T1" fmla="*/ 0 h 474"/>
                  <a:gd name="T2" fmla="*/ 163 w 583"/>
                  <a:gd name="T3" fmla="*/ 18 h 474"/>
                  <a:gd name="T4" fmla="*/ 250 w 583"/>
                  <a:gd name="T5" fmla="*/ 54 h 474"/>
                  <a:gd name="T6" fmla="*/ 325 w 583"/>
                  <a:gd name="T7" fmla="*/ 85 h 474"/>
                  <a:gd name="T8" fmla="*/ 351 w 583"/>
                  <a:gd name="T9" fmla="*/ 87 h 474"/>
                  <a:gd name="T10" fmla="*/ 374 w 583"/>
                  <a:gd name="T11" fmla="*/ 103 h 474"/>
                  <a:gd name="T12" fmla="*/ 436 w 583"/>
                  <a:gd name="T13" fmla="*/ 126 h 474"/>
                  <a:gd name="T14" fmla="*/ 474 w 583"/>
                  <a:gd name="T15" fmla="*/ 141 h 474"/>
                  <a:gd name="T16" fmla="*/ 487 w 583"/>
                  <a:gd name="T17" fmla="*/ 154 h 474"/>
                  <a:gd name="T18" fmla="*/ 565 w 583"/>
                  <a:gd name="T19" fmla="*/ 175 h 474"/>
                  <a:gd name="T20" fmla="*/ 583 w 583"/>
                  <a:gd name="T21" fmla="*/ 206 h 474"/>
                  <a:gd name="T22" fmla="*/ 482 w 583"/>
                  <a:gd name="T23" fmla="*/ 417 h 474"/>
                  <a:gd name="T24" fmla="*/ 459 w 583"/>
                  <a:gd name="T25" fmla="*/ 471 h 474"/>
                  <a:gd name="T26" fmla="*/ 268 w 583"/>
                  <a:gd name="T27" fmla="*/ 430 h 474"/>
                  <a:gd name="T28" fmla="*/ 0 w 583"/>
                  <a:gd name="T29" fmla="*/ 255 h 474"/>
                  <a:gd name="T30" fmla="*/ 93 w 583"/>
                  <a:gd name="T31" fmla="*/ 69 h 474"/>
                  <a:gd name="T32" fmla="*/ 142 w 583"/>
                  <a:gd name="T33" fmla="*/ 0 h 474"/>
                  <a:gd name="T34" fmla="*/ 356 w 583"/>
                  <a:gd name="T35" fmla="*/ 433 h 474"/>
                  <a:gd name="T36" fmla="*/ 444 w 583"/>
                  <a:gd name="T37" fmla="*/ 451 h 474"/>
                  <a:gd name="T38" fmla="*/ 482 w 583"/>
                  <a:gd name="T39" fmla="*/ 381 h 474"/>
                  <a:gd name="T40" fmla="*/ 560 w 583"/>
                  <a:gd name="T41" fmla="*/ 198 h 474"/>
                  <a:gd name="T42" fmla="*/ 459 w 583"/>
                  <a:gd name="T43" fmla="*/ 152 h 474"/>
                  <a:gd name="T44" fmla="*/ 423 w 583"/>
                  <a:gd name="T45" fmla="*/ 134 h 474"/>
                  <a:gd name="T46" fmla="*/ 230 w 583"/>
                  <a:gd name="T47" fmla="*/ 56 h 474"/>
                  <a:gd name="T48" fmla="*/ 142 w 583"/>
                  <a:gd name="T49" fmla="*/ 51 h 474"/>
                  <a:gd name="T50" fmla="*/ 119 w 583"/>
                  <a:gd name="T51" fmla="*/ 59 h 474"/>
                  <a:gd name="T52" fmla="*/ 85 w 583"/>
                  <a:gd name="T53" fmla="*/ 105 h 474"/>
                  <a:gd name="T54" fmla="*/ 21 w 583"/>
                  <a:gd name="T55" fmla="*/ 273 h 474"/>
                  <a:gd name="T56" fmla="*/ 255 w 583"/>
                  <a:gd name="T57" fmla="*/ 394 h 474"/>
                  <a:gd name="T58" fmla="*/ 276 w 583"/>
                  <a:gd name="T59" fmla="*/ 394 h 474"/>
                  <a:gd name="T60" fmla="*/ 317 w 583"/>
                  <a:gd name="T61" fmla="*/ 412 h 474"/>
                  <a:gd name="T62" fmla="*/ 312 w 583"/>
                  <a:gd name="T63" fmla="*/ 414 h 474"/>
                  <a:gd name="T64" fmla="*/ 356 w 583"/>
                  <a:gd name="T65" fmla="*/ 433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0" name="Freeform 147"/>
              <p:cNvSpPr/>
              <p:nvPr/>
            </p:nvSpPr>
            <p:spPr bwMode="auto">
              <a:xfrm>
                <a:off x="8642350" y="822325"/>
                <a:ext cx="201613" cy="80963"/>
              </a:xfrm>
              <a:custGeom>
                <a:avLst/>
                <a:gdLst>
                  <a:gd name="T0" fmla="*/ 0 w 314"/>
                  <a:gd name="T1" fmla="*/ 3 h 127"/>
                  <a:gd name="T2" fmla="*/ 129 w 314"/>
                  <a:gd name="T3" fmla="*/ 37 h 127"/>
                  <a:gd name="T4" fmla="*/ 178 w 314"/>
                  <a:gd name="T5" fmla="*/ 68 h 127"/>
                  <a:gd name="T6" fmla="*/ 256 w 314"/>
                  <a:gd name="T7" fmla="*/ 96 h 127"/>
                  <a:gd name="T8" fmla="*/ 297 w 314"/>
                  <a:gd name="T9" fmla="*/ 127 h 127"/>
                  <a:gd name="T10" fmla="*/ 91 w 314"/>
                  <a:gd name="T11" fmla="*/ 42 h 127"/>
                  <a:gd name="T12" fmla="*/ 93 w 314"/>
                  <a:gd name="T13" fmla="*/ 44 h 127"/>
                  <a:gd name="T14" fmla="*/ 0 w 314"/>
                  <a:gd name="T15" fmla="*/ 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1" name="Freeform 148"/>
              <p:cNvSpPr/>
              <p:nvPr/>
            </p:nvSpPr>
            <p:spPr bwMode="auto">
              <a:xfrm>
                <a:off x="8578850" y="900113"/>
                <a:ext cx="214313" cy="93663"/>
              </a:xfrm>
              <a:custGeom>
                <a:avLst/>
                <a:gdLst>
                  <a:gd name="T0" fmla="*/ 333 w 333"/>
                  <a:gd name="T1" fmla="*/ 134 h 143"/>
                  <a:gd name="T2" fmla="*/ 328 w 333"/>
                  <a:gd name="T3" fmla="*/ 139 h 143"/>
                  <a:gd name="T4" fmla="*/ 299 w 333"/>
                  <a:gd name="T5" fmla="*/ 129 h 143"/>
                  <a:gd name="T6" fmla="*/ 158 w 333"/>
                  <a:gd name="T7" fmla="*/ 69 h 143"/>
                  <a:gd name="T8" fmla="*/ 0 w 333"/>
                  <a:gd name="T9" fmla="*/ 18 h 143"/>
                  <a:gd name="T10" fmla="*/ 83 w 333"/>
                  <a:gd name="T11" fmla="*/ 20 h 143"/>
                  <a:gd name="T12" fmla="*/ 330 w 333"/>
                  <a:gd name="T13" fmla="*/ 126 h 143"/>
                  <a:gd name="T14" fmla="*/ 333 w 333"/>
                  <a:gd name="T15" fmla="*/ 134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5" name="组合 24"/>
            <p:cNvGrpSpPr/>
            <p:nvPr userDrawn="1"/>
          </p:nvGrpSpPr>
          <p:grpSpPr>
            <a:xfrm>
              <a:off x="1543322" y="1688418"/>
              <a:ext cx="1557309" cy="827088"/>
              <a:chOff x="3243263" y="1501775"/>
              <a:chExt cx="995363" cy="528638"/>
            </a:xfrm>
            <a:grpFill/>
          </p:grpSpPr>
          <p:sp>
            <p:nvSpPr>
              <p:cNvPr id="176" name="Freeform 149"/>
              <p:cNvSpPr/>
              <p:nvPr/>
            </p:nvSpPr>
            <p:spPr bwMode="auto">
              <a:xfrm>
                <a:off x="3484563" y="1622425"/>
                <a:ext cx="146050" cy="138113"/>
              </a:xfrm>
              <a:custGeom>
                <a:avLst/>
                <a:gdLst>
                  <a:gd name="T0" fmla="*/ 226 w 227"/>
                  <a:gd name="T1" fmla="*/ 42 h 214"/>
                  <a:gd name="T2" fmla="*/ 202 w 227"/>
                  <a:gd name="T3" fmla="*/ 33 h 214"/>
                  <a:gd name="T4" fmla="*/ 167 w 227"/>
                  <a:gd name="T5" fmla="*/ 26 h 214"/>
                  <a:gd name="T6" fmla="*/ 109 w 227"/>
                  <a:gd name="T7" fmla="*/ 30 h 214"/>
                  <a:gd name="T8" fmla="*/ 97 w 227"/>
                  <a:gd name="T9" fmla="*/ 45 h 214"/>
                  <a:gd name="T10" fmla="*/ 74 w 227"/>
                  <a:gd name="T11" fmla="*/ 77 h 214"/>
                  <a:gd name="T12" fmla="*/ 118 w 227"/>
                  <a:gd name="T13" fmla="*/ 86 h 214"/>
                  <a:gd name="T14" fmla="*/ 146 w 227"/>
                  <a:gd name="T15" fmla="*/ 107 h 214"/>
                  <a:gd name="T16" fmla="*/ 62 w 227"/>
                  <a:gd name="T17" fmla="*/ 92 h 214"/>
                  <a:gd name="T18" fmla="*/ 44 w 227"/>
                  <a:gd name="T19" fmla="*/ 116 h 214"/>
                  <a:gd name="T20" fmla="*/ 28 w 227"/>
                  <a:gd name="T21" fmla="*/ 141 h 214"/>
                  <a:gd name="T22" fmla="*/ 140 w 227"/>
                  <a:gd name="T23" fmla="*/ 201 h 214"/>
                  <a:gd name="T24" fmla="*/ 100 w 227"/>
                  <a:gd name="T25" fmla="*/ 207 h 214"/>
                  <a:gd name="T26" fmla="*/ 41 w 227"/>
                  <a:gd name="T27" fmla="*/ 195 h 214"/>
                  <a:gd name="T28" fmla="*/ 16 w 227"/>
                  <a:gd name="T29" fmla="*/ 139 h 214"/>
                  <a:gd name="T30" fmla="*/ 34 w 227"/>
                  <a:gd name="T31" fmla="*/ 113 h 214"/>
                  <a:gd name="T32" fmla="*/ 66 w 227"/>
                  <a:gd name="T33" fmla="*/ 61 h 214"/>
                  <a:gd name="T34" fmla="*/ 93 w 227"/>
                  <a:gd name="T35" fmla="*/ 30 h 214"/>
                  <a:gd name="T36" fmla="*/ 140 w 227"/>
                  <a:gd name="T37" fmla="*/ 5 h 214"/>
                  <a:gd name="T38" fmla="*/ 165 w 227"/>
                  <a:gd name="T39" fmla="*/ 12 h 214"/>
                  <a:gd name="T40" fmla="*/ 226 w 227"/>
                  <a:gd name="T41" fmla="*/ 4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7" name="Freeform 150"/>
              <p:cNvSpPr/>
              <p:nvPr/>
            </p:nvSpPr>
            <p:spPr bwMode="auto">
              <a:xfrm>
                <a:off x="3624263" y="1679575"/>
                <a:ext cx="65088" cy="20638"/>
              </a:xfrm>
              <a:custGeom>
                <a:avLst/>
                <a:gdLst>
                  <a:gd name="T0" fmla="*/ 101 w 101"/>
                  <a:gd name="T1" fmla="*/ 25 h 32"/>
                  <a:gd name="T2" fmla="*/ 100 w 101"/>
                  <a:gd name="T3" fmla="*/ 30 h 32"/>
                  <a:gd name="T4" fmla="*/ 33 w 101"/>
                  <a:gd name="T5" fmla="*/ 13 h 32"/>
                  <a:gd name="T6" fmla="*/ 1 w 101"/>
                  <a:gd name="T7" fmla="*/ 6 h 32"/>
                  <a:gd name="T8" fmla="*/ 2 w 101"/>
                  <a:gd name="T9" fmla="*/ 1 h 32"/>
                  <a:gd name="T10" fmla="*/ 5 w 101"/>
                  <a:gd name="T11" fmla="*/ 1 h 32"/>
                  <a:gd name="T12" fmla="*/ 85 w 101"/>
                  <a:gd name="T13" fmla="*/ 18 h 32"/>
                  <a:gd name="T14" fmla="*/ 101 w 101"/>
                  <a:gd name="T15" fmla="*/ 2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8" name="Freeform 151"/>
              <p:cNvSpPr/>
              <p:nvPr/>
            </p:nvSpPr>
            <p:spPr bwMode="auto">
              <a:xfrm>
                <a:off x="3981450" y="1687513"/>
                <a:ext cx="76200" cy="79375"/>
              </a:xfrm>
              <a:custGeom>
                <a:avLst/>
                <a:gdLst>
                  <a:gd name="T0" fmla="*/ 21 w 116"/>
                  <a:gd name="T1" fmla="*/ 86 h 124"/>
                  <a:gd name="T2" fmla="*/ 20 w 116"/>
                  <a:gd name="T3" fmla="*/ 98 h 124"/>
                  <a:gd name="T4" fmla="*/ 77 w 116"/>
                  <a:gd name="T5" fmla="*/ 107 h 124"/>
                  <a:gd name="T6" fmla="*/ 98 w 116"/>
                  <a:gd name="T7" fmla="*/ 112 h 124"/>
                  <a:gd name="T8" fmla="*/ 1 w 116"/>
                  <a:gd name="T9" fmla="*/ 103 h 124"/>
                  <a:gd name="T10" fmla="*/ 14 w 116"/>
                  <a:gd name="T11" fmla="*/ 73 h 124"/>
                  <a:gd name="T12" fmla="*/ 92 w 116"/>
                  <a:gd name="T13" fmla="*/ 23 h 124"/>
                  <a:gd name="T14" fmla="*/ 75 w 116"/>
                  <a:gd name="T15" fmla="*/ 20 h 124"/>
                  <a:gd name="T16" fmla="*/ 42 w 116"/>
                  <a:gd name="T17" fmla="*/ 38 h 124"/>
                  <a:gd name="T18" fmla="*/ 104 w 116"/>
                  <a:gd name="T19" fmla="*/ 16 h 124"/>
                  <a:gd name="T20" fmla="*/ 111 w 116"/>
                  <a:gd name="T21" fmla="*/ 42 h 124"/>
                  <a:gd name="T22" fmla="*/ 21 w 116"/>
                  <a:gd name="T23" fmla="*/ 86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9" name="Freeform 152"/>
              <p:cNvSpPr/>
              <p:nvPr/>
            </p:nvSpPr>
            <p:spPr bwMode="auto">
              <a:xfrm>
                <a:off x="3709988" y="1697038"/>
                <a:ext cx="138113" cy="104775"/>
              </a:xfrm>
              <a:custGeom>
                <a:avLst/>
                <a:gdLst>
                  <a:gd name="T0" fmla="*/ 55 w 215"/>
                  <a:gd name="T1" fmla="*/ 8 h 162"/>
                  <a:gd name="T2" fmla="*/ 45 w 215"/>
                  <a:gd name="T3" fmla="*/ 42 h 162"/>
                  <a:gd name="T4" fmla="*/ 130 w 215"/>
                  <a:gd name="T5" fmla="*/ 54 h 162"/>
                  <a:gd name="T6" fmla="*/ 200 w 215"/>
                  <a:gd name="T7" fmla="*/ 79 h 162"/>
                  <a:gd name="T8" fmla="*/ 183 w 215"/>
                  <a:gd name="T9" fmla="*/ 113 h 162"/>
                  <a:gd name="T10" fmla="*/ 164 w 215"/>
                  <a:gd name="T11" fmla="*/ 159 h 162"/>
                  <a:gd name="T12" fmla="*/ 154 w 215"/>
                  <a:gd name="T13" fmla="*/ 162 h 162"/>
                  <a:gd name="T14" fmla="*/ 158 w 215"/>
                  <a:gd name="T15" fmla="*/ 142 h 162"/>
                  <a:gd name="T16" fmla="*/ 188 w 215"/>
                  <a:gd name="T17" fmla="*/ 79 h 162"/>
                  <a:gd name="T18" fmla="*/ 185 w 215"/>
                  <a:gd name="T19" fmla="*/ 54 h 162"/>
                  <a:gd name="T20" fmla="*/ 124 w 215"/>
                  <a:gd name="T21" fmla="*/ 73 h 162"/>
                  <a:gd name="T22" fmla="*/ 104 w 215"/>
                  <a:gd name="T23" fmla="*/ 110 h 162"/>
                  <a:gd name="T24" fmla="*/ 80 w 215"/>
                  <a:gd name="T25" fmla="*/ 131 h 162"/>
                  <a:gd name="T26" fmla="*/ 115 w 215"/>
                  <a:gd name="T27" fmla="*/ 32 h 162"/>
                  <a:gd name="T28" fmla="*/ 37 w 215"/>
                  <a:gd name="T29" fmla="*/ 63 h 162"/>
                  <a:gd name="T30" fmla="*/ 8 w 215"/>
                  <a:gd name="T31" fmla="*/ 116 h 162"/>
                  <a:gd name="T32" fmla="*/ 0 w 215"/>
                  <a:gd name="T33" fmla="*/ 113 h 162"/>
                  <a:gd name="T34" fmla="*/ 43 w 215"/>
                  <a:gd name="T35" fmla="*/ 8 h 162"/>
                  <a:gd name="T36" fmla="*/ 48 w 215"/>
                  <a:gd name="T37" fmla="*/ 5 h 162"/>
                  <a:gd name="T38" fmla="*/ 55 w 215"/>
                  <a:gd name="T39" fmla="*/ 8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0" name="Freeform 153"/>
              <p:cNvSpPr/>
              <p:nvPr/>
            </p:nvSpPr>
            <p:spPr bwMode="auto">
              <a:xfrm>
                <a:off x="3616325" y="1708150"/>
                <a:ext cx="63500" cy="22225"/>
              </a:xfrm>
              <a:custGeom>
                <a:avLst/>
                <a:gdLst>
                  <a:gd name="T0" fmla="*/ 99 w 99"/>
                  <a:gd name="T1" fmla="*/ 27 h 34"/>
                  <a:gd name="T2" fmla="*/ 75 w 99"/>
                  <a:gd name="T3" fmla="*/ 22 h 34"/>
                  <a:gd name="T4" fmla="*/ 62 w 99"/>
                  <a:gd name="T5" fmla="*/ 24 h 34"/>
                  <a:gd name="T6" fmla="*/ 42 w 99"/>
                  <a:gd name="T7" fmla="*/ 18 h 34"/>
                  <a:gd name="T8" fmla="*/ 0 w 99"/>
                  <a:gd name="T9" fmla="*/ 5 h 34"/>
                  <a:gd name="T10" fmla="*/ 3 w 99"/>
                  <a:gd name="T11" fmla="*/ 5 h 34"/>
                  <a:gd name="T12" fmla="*/ 76 w 99"/>
                  <a:gd name="T13" fmla="*/ 14 h 34"/>
                  <a:gd name="T14" fmla="*/ 99 w 99"/>
                  <a:gd name="T15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1" name="Freeform 154"/>
              <p:cNvSpPr/>
              <p:nvPr/>
            </p:nvSpPr>
            <p:spPr bwMode="auto">
              <a:xfrm>
                <a:off x="3860800" y="1739900"/>
                <a:ext cx="82550" cy="88900"/>
              </a:xfrm>
              <a:custGeom>
                <a:avLst/>
                <a:gdLst>
                  <a:gd name="T0" fmla="*/ 114 w 127"/>
                  <a:gd name="T1" fmla="*/ 27 h 137"/>
                  <a:gd name="T2" fmla="*/ 103 w 127"/>
                  <a:gd name="T3" fmla="*/ 33 h 137"/>
                  <a:gd name="T4" fmla="*/ 95 w 127"/>
                  <a:gd name="T5" fmla="*/ 18 h 137"/>
                  <a:gd name="T6" fmla="*/ 92 w 127"/>
                  <a:gd name="T7" fmla="*/ 16 h 137"/>
                  <a:gd name="T8" fmla="*/ 36 w 127"/>
                  <a:gd name="T9" fmla="*/ 30 h 137"/>
                  <a:gd name="T10" fmla="*/ 36 w 127"/>
                  <a:gd name="T11" fmla="*/ 114 h 137"/>
                  <a:gd name="T12" fmla="*/ 112 w 127"/>
                  <a:gd name="T13" fmla="*/ 90 h 137"/>
                  <a:gd name="T14" fmla="*/ 75 w 127"/>
                  <a:gd name="T15" fmla="*/ 129 h 137"/>
                  <a:gd name="T16" fmla="*/ 5 w 127"/>
                  <a:gd name="T17" fmla="*/ 67 h 137"/>
                  <a:gd name="T18" fmla="*/ 41 w 127"/>
                  <a:gd name="T19" fmla="*/ 13 h 137"/>
                  <a:gd name="T20" fmla="*/ 114 w 127"/>
                  <a:gd name="T21" fmla="*/ 2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2" name="Freeform 155"/>
              <p:cNvSpPr>
                <a:spLocks noEditPoints="1"/>
              </p:cNvSpPr>
              <p:nvPr/>
            </p:nvSpPr>
            <p:spPr bwMode="auto">
              <a:xfrm>
                <a:off x="3243263" y="1501775"/>
                <a:ext cx="995363" cy="528638"/>
              </a:xfrm>
              <a:custGeom>
                <a:avLst/>
                <a:gdLst>
                  <a:gd name="T0" fmla="*/ 190 w 1541"/>
                  <a:gd name="T1" fmla="*/ 319 h 818"/>
                  <a:gd name="T2" fmla="*/ 120 w 1541"/>
                  <a:gd name="T3" fmla="*/ 314 h 818"/>
                  <a:gd name="T4" fmla="*/ 132 w 1541"/>
                  <a:gd name="T5" fmla="*/ 214 h 818"/>
                  <a:gd name="T6" fmla="*/ 221 w 1541"/>
                  <a:gd name="T7" fmla="*/ 189 h 818"/>
                  <a:gd name="T8" fmla="*/ 138 w 1541"/>
                  <a:gd name="T9" fmla="*/ 183 h 818"/>
                  <a:gd name="T10" fmla="*/ 200 w 1541"/>
                  <a:gd name="T11" fmla="*/ 117 h 818"/>
                  <a:gd name="T12" fmla="*/ 249 w 1541"/>
                  <a:gd name="T13" fmla="*/ 74 h 818"/>
                  <a:gd name="T14" fmla="*/ 200 w 1541"/>
                  <a:gd name="T15" fmla="*/ 56 h 818"/>
                  <a:gd name="T16" fmla="*/ 616 w 1541"/>
                  <a:gd name="T17" fmla="*/ 75 h 818"/>
                  <a:gd name="T18" fmla="*/ 1031 w 1541"/>
                  <a:gd name="T19" fmla="*/ 149 h 818"/>
                  <a:gd name="T20" fmla="*/ 1529 w 1541"/>
                  <a:gd name="T21" fmla="*/ 309 h 818"/>
                  <a:gd name="T22" fmla="*/ 1328 w 1541"/>
                  <a:gd name="T23" fmla="*/ 704 h 818"/>
                  <a:gd name="T24" fmla="*/ 1142 w 1541"/>
                  <a:gd name="T25" fmla="*/ 800 h 818"/>
                  <a:gd name="T26" fmla="*/ 692 w 1541"/>
                  <a:gd name="T27" fmla="*/ 718 h 818"/>
                  <a:gd name="T28" fmla="*/ 286 w 1541"/>
                  <a:gd name="T29" fmla="*/ 635 h 818"/>
                  <a:gd name="T30" fmla="*/ 2 w 1541"/>
                  <a:gd name="T31" fmla="*/ 558 h 818"/>
                  <a:gd name="T32" fmla="*/ 107 w 1541"/>
                  <a:gd name="T33" fmla="*/ 464 h 818"/>
                  <a:gd name="T34" fmla="*/ 113 w 1541"/>
                  <a:gd name="T35" fmla="*/ 441 h 818"/>
                  <a:gd name="T36" fmla="*/ 61 w 1541"/>
                  <a:gd name="T37" fmla="*/ 409 h 818"/>
                  <a:gd name="T38" fmla="*/ 79 w 1541"/>
                  <a:gd name="T39" fmla="*/ 412 h 818"/>
                  <a:gd name="T40" fmla="*/ 162 w 1541"/>
                  <a:gd name="T41" fmla="*/ 450 h 818"/>
                  <a:gd name="T42" fmla="*/ 24 w 1541"/>
                  <a:gd name="T43" fmla="*/ 549 h 818"/>
                  <a:gd name="T44" fmla="*/ 408 w 1541"/>
                  <a:gd name="T45" fmla="*/ 645 h 818"/>
                  <a:gd name="T46" fmla="*/ 835 w 1541"/>
                  <a:gd name="T47" fmla="*/ 738 h 818"/>
                  <a:gd name="T48" fmla="*/ 1315 w 1541"/>
                  <a:gd name="T49" fmla="*/ 700 h 818"/>
                  <a:gd name="T50" fmla="*/ 1154 w 1541"/>
                  <a:gd name="T51" fmla="*/ 737 h 818"/>
                  <a:gd name="T52" fmla="*/ 1070 w 1541"/>
                  <a:gd name="T53" fmla="*/ 688 h 818"/>
                  <a:gd name="T54" fmla="*/ 958 w 1541"/>
                  <a:gd name="T55" fmla="*/ 676 h 818"/>
                  <a:gd name="T56" fmla="*/ 890 w 1541"/>
                  <a:gd name="T57" fmla="*/ 626 h 818"/>
                  <a:gd name="T58" fmla="*/ 1002 w 1541"/>
                  <a:gd name="T59" fmla="*/ 599 h 818"/>
                  <a:gd name="T60" fmla="*/ 989 w 1541"/>
                  <a:gd name="T61" fmla="*/ 633 h 818"/>
                  <a:gd name="T62" fmla="*/ 1151 w 1541"/>
                  <a:gd name="T63" fmla="*/ 567 h 818"/>
                  <a:gd name="T64" fmla="*/ 1200 w 1541"/>
                  <a:gd name="T65" fmla="*/ 518 h 818"/>
                  <a:gd name="T66" fmla="*/ 1315 w 1541"/>
                  <a:gd name="T67" fmla="*/ 499 h 818"/>
                  <a:gd name="T68" fmla="*/ 1356 w 1541"/>
                  <a:gd name="T69" fmla="*/ 456 h 818"/>
                  <a:gd name="T70" fmla="*/ 1516 w 1541"/>
                  <a:gd name="T71" fmla="*/ 303 h 818"/>
                  <a:gd name="T72" fmla="*/ 1376 w 1541"/>
                  <a:gd name="T73" fmla="*/ 254 h 818"/>
                  <a:gd name="T74" fmla="*/ 1305 w 1541"/>
                  <a:gd name="T75" fmla="*/ 227 h 818"/>
                  <a:gd name="T76" fmla="*/ 1192 w 1541"/>
                  <a:gd name="T77" fmla="*/ 199 h 818"/>
                  <a:gd name="T78" fmla="*/ 956 w 1541"/>
                  <a:gd name="T79" fmla="*/ 152 h 818"/>
                  <a:gd name="T80" fmla="*/ 729 w 1541"/>
                  <a:gd name="T81" fmla="*/ 111 h 818"/>
                  <a:gd name="T82" fmla="*/ 494 w 1541"/>
                  <a:gd name="T83" fmla="*/ 57 h 818"/>
                  <a:gd name="T84" fmla="*/ 222 w 1541"/>
                  <a:gd name="T85" fmla="*/ 80 h 818"/>
                  <a:gd name="T86" fmla="*/ 224 w 1541"/>
                  <a:gd name="T87" fmla="*/ 152 h 818"/>
                  <a:gd name="T88" fmla="*/ 162 w 1541"/>
                  <a:gd name="T89" fmla="*/ 173 h 818"/>
                  <a:gd name="T90" fmla="*/ 240 w 1541"/>
                  <a:gd name="T91" fmla="*/ 235 h 818"/>
                  <a:gd name="T92" fmla="*/ 145 w 1541"/>
                  <a:gd name="T93" fmla="*/ 226 h 818"/>
                  <a:gd name="T94" fmla="*/ 154 w 1541"/>
                  <a:gd name="T95" fmla="*/ 291 h 818"/>
                  <a:gd name="T96" fmla="*/ 128 w 1541"/>
                  <a:gd name="T97" fmla="*/ 353 h 818"/>
                  <a:gd name="T98" fmla="*/ 1325 w 1541"/>
                  <a:gd name="T99" fmla="*/ 502 h 818"/>
                  <a:gd name="T100" fmla="*/ 1405 w 1541"/>
                  <a:gd name="T101" fmla="*/ 523 h 818"/>
                  <a:gd name="T102" fmla="*/ 1104 w 1541"/>
                  <a:gd name="T103" fmla="*/ 656 h 818"/>
                  <a:gd name="T104" fmla="*/ 1161 w 1541"/>
                  <a:gd name="T105" fmla="*/ 574 h 818"/>
                  <a:gd name="T106" fmla="*/ 1215 w 1541"/>
                  <a:gd name="T107" fmla="*/ 675 h 818"/>
                  <a:gd name="T108" fmla="*/ 1263 w 1541"/>
                  <a:gd name="T109" fmla="*/ 594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6" name="组合 25"/>
            <p:cNvGrpSpPr/>
            <p:nvPr userDrawn="1"/>
          </p:nvGrpSpPr>
          <p:grpSpPr>
            <a:xfrm>
              <a:off x="5593204" y="4498742"/>
              <a:ext cx="1429930" cy="749300"/>
              <a:chOff x="3168650" y="2200275"/>
              <a:chExt cx="1123950" cy="588963"/>
            </a:xfrm>
            <a:grpFill/>
          </p:grpSpPr>
          <p:sp>
            <p:nvSpPr>
              <p:cNvPr id="174" name="Freeform 156"/>
              <p:cNvSpPr/>
              <p:nvPr/>
            </p:nvSpPr>
            <p:spPr bwMode="auto">
              <a:xfrm>
                <a:off x="3300413" y="2438400"/>
                <a:ext cx="128588" cy="31750"/>
              </a:xfrm>
              <a:custGeom>
                <a:avLst/>
                <a:gdLst>
                  <a:gd name="T0" fmla="*/ 199 w 199"/>
                  <a:gd name="T1" fmla="*/ 38 h 49"/>
                  <a:gd name="T2" fmla="*/ 82 w 199"/>
                  <a:gd name="T3" fmla="*/ 32 h 49"/>
                  <a:gd name="T4" fmla="*/ 0 w 199"/>
                  <a:gd name="T5" fmla="*/ 2 h 49"/>
                  <a:gd name="T6" fmla="*/ 199 w 199"/>
                  <a:gd name="T7" fmla="*/ 3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5" name="Freeform 157"/>
              <p:cNvSpPr>
                <a:spLocks noEditPoints="1"/>
              </p:cNvSpPr>
              <p:nvPr/>
            </p:nvSpPr>
            <p:spPr bwMode="auto">
              <a:xfrm>
                <a:off x="3168650" y="2200275"/>
                <a:ext cx="1123950" cy="588963"/>
              </a:xfrm>
              <a:custGeom>
                <a:avLst/>
                <a:gdLst>
                  <a:gd name="T0" fmla="*/ 1728 w 1740"/>
                  <a:gd name="T1" fmla="*/ 243 h 912"/>
                  <a:gd name="T2" fmla="*/ 1646 w 1740"/>
                  <a:gd name="T3" fmla="*/ 354 h 912"/>
                  <a:gd name="T4" fmla="*/ 1239 w 1740"/>
                  <a:gd name="T5" fmla="*/ 623 h 912"/>
                  <a:gd name="T6" fmla="*/ 1010 w 1740"/>
                  <a:gd name="T7" fmla="*/ 773 h 912"/>
                  <a:gd name="T8" fmla="*/ 718 w 1740"/>
                  <a:gd name="T9" fmla="*/ 776 h 912"/>
                  <a:gd name="T10" fmla="*/ 615 w 1740"/>
                  <a:gd name="T11" fmla="*/ 902 h 912"/>
                  <a:gd name="T12" fmla="*/ 624 w 1740"/>
                  <a:gd name="T13" fmla="*/ 820 h 912"/>
                  <a:gd name="T14" fmla="*/ 545 w 1740"/>
                  <a:gd name="T15" fmla="*/ 732 h 912"/>
                  <a:gd name="T16" fmla="*/ 9 w 1740"/>
                  <a:gd name="T17" fmla="*/ 594 h 912"/>
                  <a:gd name="T18" fmla="*/ 9 w 1740"/>
                  <a:gd name="T19" fmla="*/ 550 h 912"/>
                  <a:gd name="T20" fmla="*/ 114 w 1740"/>
                  <a:gd name="T21" fmla="*/ 497 h 912"/>
                  <a:gd name="T22" fmla="*/ 94 w 1740"/>
                  <a:gd name="T23" fmla="*/ 427 h 912"/>
                  <a:gd name="T24" fmla="*/ 47 w 1740"/>
                  <a:gd name="T25" fmla="*/ 374 h 912"/>
                  <a:gd name="T26" fmla="*/ 392 w 1740"/>
                  <a:gd name="T27" fmla="*/ 207 h 912"/>
                  <a:gd name="T28" fmla="*/ 641 w 1740"/>
                  <a:gd name="T29" fmla="*/ 96 h 912"/>
                  <a:gd name="T30" fmla="*/ 741 w 1740"/>
                  <a:gd name="T31" fmla="*/ 46 h 912"/>
                  <a:gd name="T32" fmla="*/ 975 w 1740"/>
                  <a:gd name="T33" fmla="*/ 20 h 912"/>
                  <a:gd name="T34" fmla="*/ 1388 w 1740"/>
                  <a:gd name="T35" fmla="*/ 67 h 912"/>
                  <a:gd name="T36" fmla="*/ 1614 w 1740"/>
                  <a:gd name="T37" fmla="*/ 114 h 912"/>
                  <a:gd name="T38" fmla="*/ 873 w 1740"/>
                  <a:gd name="T39" fmla="*/ 38 h 912"/>
                  <a:gd name="T40" fmla="*/ 662 w 1740"/>
                  <a:gd name="T41" fmla="*/ 114 h 912"/>
                  <a:gd name="T42" fmla="*/ 501 w 1740"/>
                  <a:gd name="T43" fmla="*/ 184 h 912"/>
                  <a:gd name="T44" fmla="*/ 234 w 1740"/>
                  <a:gd name="T45" fmla="*/ 404 h 912"/>
                  <a:gd name="T46" fmla="*/ 498 w 1740"/>
                  <a:gd name="T47" fmla="*/ 448 h 912"/>
                  <a:gd name="T48" fmla="*/ 972 w 1740"/>
                  <a:gd name="T49" fmla="*/ 582 h 912"/>
                  <a:gd name="T50" fmla="*/ 914 w 1740"/>
                  <a:gd name="T51" fmla="*/ 743 h 912"/>
                  <a:gd name="T52" fmla="*/ 750 w 1740"/>
                  <a:gd name="T53" fmla="*/ 755 h 912"/>
                  <a:gd name="T54" fmla="*/ 978 w 1740"/>
                  <a:gd name="T55" fmla="*/ 758 h 912"/>
                  <a:gd name="T56" fmla="*/ 970 w 1740"/>
                  <a:gd name="T57" fmla="*/ 506 h 912"/>
                  <a:gd name="T58" fmla="*/ 618 w 1740"/>
                  <a:gd name="T59" fmla="*/ 433 h 912"/>
                  <a:gd name="T60" fmla="*/ 993 w 1740"/>
                  <a:gd name="T61" fmla="*/ 494 h 912"/>
                  <a:gd name="T62" fmla="*/ 1057 w 1740"/>
                  <a:gd name="T63" fmla="*/ 64 h 912"/>
                  <a:gd name="T64" fmla="*/ 1034 w 1740"/>
                  <a:gd name="T65" fmla="*/ 720 h 912"/>
                  <a:gd name="T66" fmla="*/ 1681 w 1740"/>
                  <a:gd name="T67" fmla="*/ 289 h 912"/>
                  <a:gd name="T68" fmla="*/ 1582 w 1740"/>
                  <a:gd name="T69" fmla="*/ 178 h 912"/>
                  <a:gd name="T70" fmla="*/ 1268 w 1740"/>
                  <a:gd name="T71" fmla="*/ 377 h 912"/>
                  <a:gd name="T72" fmla="*/ 1131 w 1740"/>
                  <a:gd name="T73" fmla="*/ 453 h 912"/>
                  <a:gd name="T74" fmla="*/ 1034 w 1740"/>
                  <a:gd name="T75" fmla="*/ 717 h 912"/>
                  <a:gd name="T76" fmla="*/ 337 w 1740"/>
                  <a:gd name="T77" fmla="*/ 486 h 912"/>
                  <a:gd name="T78" fmla="*/ 135 w 1740"/>
                  <a:gd name="T79" fmla="*/ 480 h 912"/>
                  <a:gd name="T80" fmla="*/ 193 w 1740"/>
                  <a:gd name="T81" fmla="*/ 515 h 912"/>
                  <a:gd name="T82" fmla="*/ 164 w 1740"/>
                  <a:gd name="T83" fmla="*/ 530 h 912"/>
                  <a:gd name="T84" fmla="*/ 164 w 1740"/>
                  <a:gd name="T85" fmla="*/ 544 h 912"/>
                  <a:gd name="T86" fmla="*/ 592 w 1740"/>
                  <a:gd name="T87" fmla="*/ 574 h 912"/>
                  <a:gd name="T88" fmla="*/ 665 w 1740"/>
                  <a:gd name="T89" fmla="*/ 568 h 912"/>
                  <a:gd name="T90" fmla="*/ 785 w 1740"/>
                  <a:gd name="T91" fmla="*/ 585 h 912"/>
                  <a:gd name="T92" fmla="*/ 797 w 1740"/>
                  <a:gd name="T93" fmla="*/ 609 h 912"/>
                  <a:gd name="T94" fmla="*/ 946 w 1740"/>
                  <a:gd name="T95" fmla="*/ 688 h 912"/>
                  <a:gd name="T96" fmla="*/ 964 w 1740"/>
                  <a:gd name="T97" fmla="*/ 650 h 912"/>
                  <a:gd name="T98" fmla="*/ 961 w 1740"/>
                  <a:gd name="T99" fmla="*/ 626 h 912"/>
                  <a:gd name="T100" fmla="*/ 108 w 1740"/>
                  <a:gd name="T101" fmla="*/ 410 h 912"/>
                  <a:gd name="T102" fmla="*/ 299 w 1740"/>
                  <a:gd name="T103" fmla="*/ 606 h 912"/>
                  <a:gd name="T104" fmla="*/ 29 w 1740"/>
                  <a:gd name="T105" fmla="*/ 576 h 912"/>
                  <a:gd name="T106" fmla="*/ 554 w 1740"/>
                  <a:gd name="T107" fmla="*/ 667 h 912"/>
                  <a:gd name="T108" fmla="*/ 586 w 1740"/>
                  <a:gd name="T109" fmla="*/ 612 h 912"/>
                  <a:gd name="T110" fmla="*/ 568 w 1740"/>
                  <a:gd name="T111" fmla="*/ 732 h 912"/>
                  <a:gd name="T112" fmla="*/ 521 w 1740"/>
                  <a:gd name="T113" fmla="*/ 840 h 912"/>
                  <a:gd name="T114" fmla="*/ 633 w 1740"/>
                  <a:gd name="T115" fmla="*/ 746 h 912"/>
                  <a:gd name="T116" fmla="*/ 677 w 1740"/>
                  <a:gd name="T117" fmla="*/ 837 h 912"/>
                  <a:gd name="T118" fmla="*/ 764 w 1740"/>
                  <a:gd name="T119" fmla="*/ 603 h 912"/>
                  <a:gd name="T120" fmla="*/ 586 w 1740"/>
                  <a:gd name="T121" fmla="*/ 612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27" name="Freeform 158"/>
            <p:cNvSpPr>
              <a:spLocks noEditPoints="1"/>
            </p:cNvSpPr>
            <p:nvPr userDrawn="1"/>
          </p:nvSpPr>
          <p:spPr bwMode="auto">
            <a:xfrm>
              <a:off x="7825074" y="4611800"/>
              <a:ext cx="561230" cy="638969"/>
            </a:xfrm>
            <a:custGeom>
              <a:avLst/>
              <a:gdLst>
                <a:gd name="T0" fmla="*/ 409 w 726"/>
                <a:gd name="T1" fmla="*/ 256 h 826"/>
                <a:gd name="T2" fmla="*/ 717 w 726"/>
                <a:gd name="T3" fmla="*/ 156 h 826"/>
                <a:gd name="T4" fmla="*/ 667 w 726"/>
                <a:gd name="T5" fmla="*/ 437 h 826"/>
                <a:gd name="T6" fmla="*/ 578 w 726"/>
                <a:gd name="T7" fmla="*/ 755 h 826"/>
                <a:gd name="T8" fmla="*/ 292 w 726"/>
                <a:gd name="T9" fmla="*/ 756 h 826"/>
                <a:gd name="T10" fmla="*/ 93 w 726"/>
                <a:gd name="T11" fmla="*/ 811 h 826"/>
                <a:gd name="T12" fmla="*/ 63 w 726"/>
                <a:gd name="T13" fmla="*/ 733 h 826"/>
                <a:gd name="T14" fmla="*/ 147 w 726"/>
                <a:gd name="T15" fmla="*/ 427 h 826"/>
                <a:gd name="T16" fmla="*/ 88 w 726"/>
                <a:gd name="T17" fmla="*/ 211 h 826"/>
                <a:gd name="T18" fmla="*/ 312 w 726"/>
                <a:gd name="T19" fmla="*/ 82 h 826"/>
                <a:gd name="T20" fmla="*/ 301 w 726"/>
                <a:gd name="T21" fmla="*/ 321 h 826"/>
                <a:gd name="T22" fmla="*/ 63 w 726"/>
                <a:gd name="T23" fmla="*/ 632 h 826"/>
                <a:gd name="T24" fmla="*/ 26 w 726"/>
                <a:gd name="T25" fmla="*/ 494 h 826"/>
                <a:gd name="T26" fmla="*/ 167 w 726"/>
                <a:gd name="T27" fmla="*/ 598 h 826"/>
                <a:gd name="T28" fmla="*/ 361 w 726"/>
                <a:gd name="T29" fmla="*/ 469 h 826"/>
                <a:gd name="T30" fmla="*/ 371 w 726"/>
                <a:gd name="T31" fmla="*/ 455 h 826"/>
                <a:gd name="T32" fmla="*/ 23 w 726"/>
                <a:gd name="T33" fmla="*/ 473 h 826"/>
                <a:gd name="T34" fmla="*/ 65 w 726"/>
                <a:gd name="T35" fmla="*/ 791 h 826"/>
                <a:gd name="T36" fmla="*/ 100 w 726"/>
                <a:gd name="T37" fmla="*/ 686 h 826"/>
                <a:gd name="T38" fmla="*/ 53 w 726"/>
                <a:gd name="T39" fmla="*/ 495 h 826"/>
                <a:gd name="T40" fmla="*/ 244 w 726"/>
                <a:gd name="T41" fmla="*/ 223 h 826"/>
                <a:gd name="T42" fmla="*/ 166 w 726"/>
                <a:gd name="T43" fmla="*/ 41 h 826"/>
                <a:gd name="T44" fmla="*/ 115 w 726"/>
                <a:gd name="T45" fmla="*/ 231 h 826"/>
                <a:gd name="T46" fmla="*/ 56 w 726"/>
                <a:gd name="T47" fmla="*/ 150 h 826"/>
                <a:gd name="T48" fmla="*/ 67 w 726"/>
                <a:gd name="T49" fmla="*/ 92 h 826"/>
                <a:gd name="T50" fmla="*/ 225 w 726"/>
                <a:gd name="T51" fmla="*/ 181 h 826"/>
                <a:gd name="T52" fmla="*/ 286 w 726"/>
                <a:gd name="T53" fmla="*/ 338 h 826"/>
                <a:gd name="T54" fmla="*/ 110 w 726"/>
                <a:gd name="T55" fmla="*/ 791 h 826"/>
                <a:gd name="T56" fmla="*/ 195 w 726"/>
                <a:gd name="T57" fmla="*/ 381 h 826"/>
                <a:gd name="T58" fmla="*/ 209 w 726"/>
                <a:gd name="T59" fmla="*/ 171 h 826"/>
                <a:gd name="T60" fmla="*/ 225 w 726"/>
                <a:gd name="T61" fmla="*/ 749 h 826"/>
                <a:gd name="T62" fmla="*/ 219 w 726"/>
                <a:gd name="T63" fmla="*/ 786 h 826"/>
                <a:gd name="T64" fmla="*/ 358 w 726"/>
                <a:gd name="T65" fmla="*/ 573 h 826"/>
                <a:gd name="T66" fmla="*/ 486 w 726"/>
                <a:gd name="T67" fmla="*/ 131 h 826"/>
                <a:gd name="T68" fmla="*/ 538 w 726"/>
                <a:gd name="T69" fmla="*/ 317 h 826"/>
                <a:gd name="T70" fmla="*/ 523 w 726"/>
                <a:gd name="T71" fmla="*/ 557 h 826"/>
                <a:gd name="T72" fmla="*/ 570 w 726"/>
                <a:gd name="T73" fmla="*/ 282 h 826"/>
                <a:gd name="T74" fmla="*/ 512 w 726"/>
                <a:gd name="T75" fmla="*/ 91 h 826"/>
                <a:gd name="T76" fmla="*/ 389 w 726"/>
                <a:gd name="T77" fmla="*/ 212 h 826"/>
                <a:gd name="T78" fmla="*/ 262 w 726"/>
                <a:gd name="T79" fmla="*/ 740 h 826"/>
                <a:gd name="T80" fmla="*/ 496 w 726"/>
                <a:gd name="T81" fmla="*/ 456 h 826"/>
                <a:gd name="T82" fmla="*/ 446 w 726"/>
                <a:gd name="T83" fmla="*/ 402 h 826"/>
                <a:gd name="T84" fmla="*/ 528 w 726"/>
                <a:gd name="T85" fmla="*/ 296 h 826"/>
                <a:gd name="T86" fmla="*/ 438 w 726"/>
                <a:gd name="T87" fmla="*/ 189 h 826"/>
                <a:gd name="T88" fmla="*/ 491 w 726"/>
                <a:gd name="T89" fmla="*/ 301 h 826"/>
                <a:gd name="T90" fmla="*/ 498 w 726"/>
                <a:gd name="T91" fmla="*/ 709 h 826"/>
                <a:gd name="T92" fmla="*/ 567 w 726"/>
                <a:gd name="T93" fmla="*/ 678 h 826"/>
                <a:gd name="T94" fmla="*/ 616 w 726"/>
                <a:gd name="T95" fmla="*/ 442 h 826"/>
                <a:gd name="T96" fmla="*/ 559 w 726"/>
                <a:gd name="T97" fmla="*/ 421 h 826"/>
                <a:gd name="T98" fmla="*/ 545 w 726"/>
                <a:gd name="T99" fmla="*/ 745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sp>
          <p:nvSpPr>
            <p:cNvPr id="28" name="Freeform 169"/>
            <p:cNvSpPr>
              <a:spLocks noEditPoints="1"/>
            </p:cNvSpPr>
            <p:nvPr userDrawn="1"/>
          </p:nvSpPr>
          <p:spPr bwMode="auto">
            <a:xfrm>
              <a:off x="-98531" y="4273243"/>
              <a:ext cx="1543220" cy="1095261"/>
            </a:xfrm>
            <a:custGeom>
              <a:avLst/>
              <a:gdLst>
                <a:gd name="T0" fmla="*/ 1219 w 1692"/>
                <a:gd name="T1" fmla="*/ 7 h 1199"/>
                <a:gd name="T2" fmla="*/ 1405 w 1692"/>
                <a:gd name="T3" fmla="*/ 349 h 1199"/>
                <a:gd name="T4" fmla="*/ 1573 w 1692"/>
                <a:gd name="T5" fmla="*/ 705 h 1199"/>
                <a:gd name="T6" fmla="*/ 1692 w 1692"/>
                <a:gd name="T7" fmla="*/ 806 h 1199"/>
                <a:gd name="T8" fmla="*/ 1442 w 1692"/>
                <a:gd name="T9" fmla="*/ 1199 h 1199"/>
                <a:gd name="T10" fmla="*/ 746 w 1692"/>
                <a:gd name="T11" fmla="*/ 1179 h 1199"/>
                <a:gd name="T12" fmla="*/ 197 w 1692"/>
                <a:gd name="T13" fmla="*/ 1153 h 1199"/>
                <a:gd name="T14" fmla="*/ 59 w 1692"/>
                <a:gd name="T15" fmla="*/ 1084 h 1199"/>
                <a:gd name="T16" fmla="*/ 91 w 1692"/>
                <a:gd name="T17" fmla="*/ 871 h 1199"/>
                <a:gd name="T18" fmla="*/ 411 w 1692"/>
                <a:gd name="T19" fmla="*/ 602 h 1199"/>
                <a:gd name="T20" fmla="*/ 962 w 1692"/>
                <a:gd name="T21" fmla="*/ 666 h 1199"/>
                <a:gd name="T22" fmla="*/ 1006 w 1692"/>
                <a:gd name="T23" fmla="*/ 225 h 1199"/>
                <a:gd name="T24" fmla="*/ 1173 w 1692"/>
                <a:gd name="T25" fmla="*/ 280 h 1199"/>
                <a:gd name="T26" fmla="*/ 1479 w 1692"/>
                <a:gd name="T27" fmla="*/ 1071 h 1199"/>
                <a:gd name="T28" fmla="*/ 1277 w 1692"/>
                <a:gd name="T29" fmla="*/ 1137 h 1199"/>
                <a:gd name="T30" fmla="*/ 1238 w 1692"/>
                <a:gd name="T31" fmla="*/ 1169 h 1199"/>
                <a:gd name="T32" fmla="*/ 1506 w 1692"/>
                <a:gd name="T33" fmla="*/ 1073 h 1199"/>
                <a:gd name="T34" fmla="*/ 1164 w 1692"/>
                <a:gd name="T35" fmla="*/ 113 h 1199"/>
                <a:gd name="T36" fmla="*/ 1224 w 1692"/>
                <a:gd name="T37" fmla="*/ 223 h 1199"/>
                <a:gd name="T38" fmla="*/ 1192 w 1692"/>
                <a:gd name="T39" fmla="*/ 81 h 1199"/>
                <a:gd name="T40" fmla="*/ 1274 w 1692"/>
                <a:gd name="T41" fmla="*/ 189 h 1199"/>
                <a:gd name="T42" fmla="*/ 1201 w 1692"/>
                <a:gd name="T43" fmla="*/ 35 h 1199"/>
                <a:gd name="T44" fmla="*/ 1040 w 1692"/>
                <a:gd name="T45" fmla="*/ 214 h 1199"/>
                <a:gd name="T46" fmla="*/ 1054 w 1692"/>
                <a:gd name="T47" fmla="*/ 177 h 1199"/>
                <a:gd name="T48" fmla="*/ 1323 w 1692"/>
                <a:gd name="T49" fmla="*/ 326 h 1199"/>
                <a:gd name="T50" fmla="*/ 1146 w 1692"/>
                <a:gd name="T51" fmla="*/ 359 h 1199"/>
                <a:gd name="T52" fmla="*/ 1003 w 1692"/>
                <a:gd name="T53" fmla="*/ 664 h 1199"/>
                <a:gd name="T54" fmla="*/ 1196 w 1692"/>
                <a:gd name="T55" fmla="*/ 352 h 1199"/>
                <a:gd name="T56" fmla="*/ 1495 w 1692"/>
                <a:gd name="T57" fmla="*/ 618 h 1199"/>
                <a:gd name="T58" fmla="*/ 875 w 1692"/>
                <a:gd name="T59" fmla="*/ 857 h 1199"/>
                <a:gd name="T60" fmla="*/ 1350 w 1692"/>
                <a:gd name="T61" fmla="*/ 997 h 1199"/>
                <a:gd name="T62" fmla="*/ 654 w 1692"/>
                <a:gd name="T63" fmla="*/ 623 h 1199"/>
                <a:gd name="T64" fmla="*/ 273 w 1692"/>
                <a:gd name="T65" fmla="*/ 602 h 1199"/>
                <a:gd name="T66" fmla="*/ 135 w 1692"/>
                <a:gd name="T67" fmla="*/ 834 h 1199"/>
                <a:gd name="T68" fmla="*/ 144 w 1692"/>
                <a:gd name="T69" fmla="*/ 960 h 1199"/>
                <a:gd name="T70" fmla="*/ 914 w 1692"/>
                <a:gd name="T71" fmla="*/ 772 h 1199"/>
                <a:gd name="T72" fmla="*/ 1405 w 1692"/>
                <a:gd name="T73" fmla="*/ 1032 h 1199"/>
                <a:gd name="T74" fmla="*/ 1578 w 1692"/>
                <a:gd name="T75" fmla="*/ 800 h 1199"/>
                <a:gd name="T76" fmla="*/ 1437 w 1692"/>
                <a:gd name="T77" fmla="*/ 1075 h 1199"/>
                <a:gd name="T78" fmla="*/ 1578 w 1692"/>
                <a:gd name="T79" fmla="*/ 800 h 1199"/>
                <a:gd name="T80" fmla="*/ 133 w 1692"/>
                <a:gd name="T81" fmla="*/ 970 h 1199"/>
                <a:gd name="T82" fmla="*/ 1235 w 1692"/>
                <a:gd name="T83" fmla="*/ 993 h 1199"/>
                <a:gd name="T84" fmla="*/ 1235 w 1692"/>
                <a:gd name="T85" fmla="*/ 993 h 1199"/>
                <a:gd name="T86" fmla="*/ 165 w 1692"/>
                <a:gd name="T87" fmla="*/ 1068 h 1199"/>
                <a:gd name="T88" fmla="*/ 512 w 1692"/>
                <a:gd name="T89" fmla="*/ 1091 h 1199"/>
                <a:gd name="T90" fmla="*/ 452 w 1692"/>
                <a:gd name="T91" fmla="*/ 1041 h 1199"/>
                <a:gd name="T92" fmla="*/ 1224 w 1692"/>
                <a:gd name="T93" fmla="*/ 1029 h 1199"/>
                <a:gd name="T94" fmla="*/ 951 w 1692"/>
                <a:gd name="T95" fmla="*/ 1043 h 1199"/>
                <a:gd name="T96" fmla="*/ 1412 w 1692"/>
                <a:gd name="T97" fmla="*/ 1119 h 1199"/>
                <a:gd name="T98" fmla="*/ 1410 w 1692"/>
                <a:gd name="T99" fmla="*/ 1068 h 1199"/>
                <a:gd name="T100" fmla="*/ 755 w 1692"/>
                <a:gd name="T101" fmla="*/ 1073 h 1199"/>
                <a:gd name="T102" fmla="*/ 682 w 1692"/>
                <a:gd name="T103" fmla="*/ 1100 h 1199"/>
                <a:gd name="T104" fmla="*/ 553 w 1692"/>
                <a:gd name="T105" fmla="*/ 1096 h 1199"/>
                <a:gd name="T106" fmla="*/ 319 w 1692"/>
                <a:gd name="T107" fmla="*/ 1112 h 1199"/>
                <a:gd name="T108" fmla="*/ 362 w 1692"/>
                <a:gd name="T109" fmla="*/ 1140 h 1199"/>
                <a:gd name="T110" fmla="*/ 712 w 1692"/>
                <a:gd name="T111" fmla="*/ 1126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29" name="组合 28"/>
            <p:cNvGrpSpPr/>
            <p:nvPr userDrawn="1"/>
          </p:nvGrpSpPr>
          <p:grpSpPr>
            <a:xfrm>
              <a:off x="5151970" y="2796583"/>
              <a:ext cx="1079500" cy="1274763"/>
              <a:chOff x="3279775" y="2938463"/>
              <a:chExt cx="1079500" cy="1274763"/>
            </a:xfrm>
            <a:grpFill/>
          </p:grpSpPr>
          <p:sp>
            <p:nvSpPr>
              <p:cNvPr id="171" name="Freeform 167"/>
              <p:cNvSpPr>
                <a:spLocks noEditPoints="1"/>
              </p:cNvSpPr>
              <p:nvPr/>
            </p:nvSpPr>
            <p:spPr bwMode="auto">
              <a:xfrm>
                <a:off x="3319463" y="3351213"/>
                <a:ext cx="80963" cy="80963"/>
              </a:xfrm>
              <a:custGeom>
                <a:avLst/>
                <a:gdLst>
                  <a:gd name="T0" fmla="*/ 15 w 125"/>
                  <a:gd name="T1" fmla="*/ 20 h 126"/>
                  <a:gd name="T2" fmla="*/ 31 w 125"/>
                  <a:gd name="T3" fmla="*/ 11 h 126"/>
                  <a:gd name="T4" fmla="*/ 121 w 125"/>
                  <a:gd name="T5" fmla="*/ 66 h 126"/>
                  <a:gd name="T6" fmla="*/ 22 w 125"/>
                  <a:gd name="T7" fmla="*/ 96 h 126"/>
                  <a:gd name="T8" fmla="*/ 15 w 125"/>
                  <a:gd name="T9" fmla="*/ 20 h 126"/>
                  <a:gd name="T10" fmla="*/ 59 w 125"/>
                  <a:gd name="T11" fmla="*/ 89 h 126"/>
                  <a:gd name="T12" fmla="*/ 52 w 125"/>
                  <a:gd name="T13" fmla="*/ 33 h 126"/>
                  <a:gd name="T14" fmla="*/ 59 w 125"/>
                  <a:gd name="T15" fmla="*/ 8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2" name="Freeform 168"/>
              <p:cNvSpPr>
                <a:spLocks noEditPoints="1"/>
              </p:cNvSpPr>
              <p:nvPr/>
            </p:nvSpPr>
            <p:spPr bwMode="auto">
              <a:xfrm>
                <a:off x="3279775" y="2938463"/>
                <a:ext cx="1079500" cy="1274763"/>
              </a:xfrm>
              <a:custGeom>
                <a:avLst/>
                <a:gdLst>
                  <a:gd name="T0" fmla="*/ 135 w 1672"/>
                  <a:gd name="T1" fmla="*/ 1706 h 1974"/>
                  <a:gd name="T2" fmla="*/ 50 w 1672"/>
                  <a:gd name="T3" fmla="*/ 803 h 1974"/>
                  <a:gd name="T4" fmla="*/ 162 w 1672"/>
                  <a:gd name="T5" fmla="*/ 588 h 1974"/>
                  <a:gd name="T6" fmla="*/ 1444 w 1672"/>
                  <a:gd name="T7" fmla="*/ 259 h 1974"/>
                  <a:gd name="T8" fmla="*/ 1329 w 1672"/>
                  <a:gd name="T9" fmla="*/ 783 h 1974"/>
                  <a:gd name="T10" fmla="*/ 785 w 1672"/>
                  <a:gd name="T11" fmla="*/ 826 h 1974"/>
                  <a:gd name="T12" fmla="*/ 231 w 1672"/>
                  <a:gd name="T13" fmla="*/ 780 h 1974"/>
                  <a:gd name="T14" fmla="*/ 720 w 1672"/>
                  <a:gd name="T15" fmla="*/ 1619 h 1974"/>
                  <a:gd name="T16" fmla="*/ 617 w 1672"/>
                  <a:gd name="T17" fmla="*/ 964 h 1974"/>
                  <a:gd name="T18" fmla="*/ 893 w 1672"/>
                  <a:gd name="T19" fmla="*/ 1068 h 1974"/>
                  <a:gd name="T20" fmla="*/ 1237 w 1672"/>
                  <a:gd name="T21" fmla="*/ 1038 h 1974"/>
                  <a:gd name="T22" fmla="*/ 909 w 1672"/>
                  <a:gd name="T23" fmla="*/ 1715 h 1974"/>
                  <a:gd name="T24" fmla="*/ 194 w 1672"/>
                  <a:gd name="T25" fmla="*/ 636 h 1974"/>
                  <a:gd name="T26" fmla="*/ 1118 w 1672"/>
                  <a:gd name="T27" fmla="*/ 34 h 1974"/>
                  <a:gd name="T28" fmla="*/ 1324 w 1672"/>
                  <a:gd name="T29" fmla="*/ 248 h 1974"/>
                  <a:gd name="T30" fmla="*/ 814 w 1672"/>
                  <a:gd name="T31" fmla="*/ 613 h 1974"/>
                  <a:gd name="T32" fmla="*/ 817 w 1672"/>
                  <a:gd name="T33" fmla="*/ 404 h 1974"/>
                  <a:gd name="T34" fmla="*/ 594 w 1672"/>
                  <a:gd name="T35" fmla="*/ 404 h 1974"/>
                  <a:gd name="T36" fmla="*/ 789 w 1672"/>
                  <a:gd name="T37" fmla="*/ 342 h 1974"/>
                  <a:gd name="T38" fmla="*/ 785 w 1672"/>
                  <a:gd name="T39" fmla="*/ 362 h 1974"/>
                  <a:gd name="T40" fmla="*/ 812 w 1672"/>
                  <a:gd name="T41" fmla="*/ 429 h 1974"/>
                  <a:gd name="T42" fmla="*/ 1572 w 1672"/>
                  <a:gd name="T43" fmla="*/ 604 h 1974"/>
                  <a:gd name="T44" fmla="*/ 259 w 1672"/>
                  <a:gd name="T45" fmla="*/ 702 h 1974"/>
                  <a:gd name="T46" fmla="*/ 1352 w 1672"/>
                  <a:gd name="T47" fmla="*/ 606 h 1974"/>
                  <a:gd name="T48" fmla="*/ 1306 w 1672"/>
                  <a:gd name="T49" fmla="*/ 723 h 1974"/>
                  <a:gd name="T50" fmla="*/ 1099 w 1672"/>
                  <a:gd name="T51" fmla="*/ 560 h 1974"/>
                  <a:gd name="T52" fmla="*/ 1384 w 1672"/>
                  <a:gd name="T53" fmla="*/ 769 h 1974"/>
                  <a:gd name="T54" fmla="*/ 1283 w 1672"/>
                  <a:gd name="T55" fmla="*/ 617 h 1974"/>
                  <a:gd name="T56" fmla="*/ 1184 w 1672"/>
                  <a:gd name="T57" fmla="*/ 576 h 1974"/>
                  <a:gd name="T58" fmla="*/ 589 w 1672"/>
                  <a:gd name="T59" fmla="*/ 1559 h 1974"/>
                  <a:gd name="T60" fmla="*/ 213 w 1672"/>
                  <a:gd name="T61" fmla="*/ 801 h 1974"/>
                  <a:gd name="T62" fmla="*/ 589 w 1672"/>
                  <a:gd name="T63" fmla="*/ 1559 h 1974"/>
                  <a:gd name="T64" fmla="*/ 449 w 1672"/>
                  <a:gd name="T65" fmla="*/ 1520 h 1974"/>
                  <a:gd name="T66" fmla="*/ 82 w 1672"/>
                  <a:gd name="T67" fmla="*/ 817 h 1974"/>
                  <a:gd name="T68" fmla="*/ 511 w 1672"/>
                  <a:gd name="T69" fmla="*/ 1506 h 1974"/>
                  <a:gd name="T70" fmla="*/ 911 w 1672"/>
                  <a:gd name="T71" fmla="*/ 1336 h 1974"/>
                  <a:gd name="T72" fmla="*/ 879 w 1672"/>
                  <a:gd name="T73" fmla="*/ 1240 h 1974"/>
                  <a:gd name="T74" fmla="*/ 835 w 1672"/>
                  <a:gd name="T75" fmla="*/ 1155 h 1974"/>
                  <a:gd name="T76" fmla="*/ 791 w 1672"/>
                  <a:gd name="T77" fmla="*/ 1070 h 1974"/>
                  <a:gd name="T78" fmla="*/ 766 w 1672"/>
                  <a:gd name="T79" fmla="*/ 1024 h 1974"/>
                  <a:gd name="T80" fmla="*/ 681 w 1672"/>
                  <a:gd name="T81" fmla="*/ 992 h 1974"/>
                  <a:gd name="T82" fmla="*/ 1170 w 1672"/>
                  <a:gd name="T83" fmla="*/ 996 h 1974"/>
                  <a:gd name="T84" fmla="*/ 968 w 1672"/>
                  <a:gd name="T85" fmla="*/ 1049 h 1974"/>
                  <a:gd name="T86" fmla="*/ 1152 w 1672"/>
                  <a:gd name="T87" fmla="*/ 1148 h 1974"/>
                  <a:gd name="T88" fmla="*/ 1159 w 1672"/>
                  <a:gd name="T89" fmla="*/ 1196 h 1974"/>
                  <a:gd name="T90" fmla="*/ 1021 w 1672"/>
                  <a:gd name="T91" fmla="*/ 1086 h 1974"/>
                  <a:gd name="T92" fmla="*/ 1143 w 1672"/>
                  <a:gd name="T93" fmla="*/ 1176 h 1974"/>
                  <a:gd name="T94" fmla="*/ 803 w 1672"/>
                  <a:gd name="T95" fmla="*/ 1437 h 1974"/>
                  <a:gd name="T96" fmla="*/ 1067 w 1672"/>
                  <a:gd name="T97" fmla="*/ 1453 h 1974"/>
                  <a:gd name="T98" fmla="*/ 1042 w 1672"/>
                  <a:gd name="T99" fmla="*/ 1453 h 1974"/>
                  <a:gd name="T100" fmla="*/ 973 w 1672"/>
                  <a:gd name="T101" fmla="*/ 1470 h 1974"/>
                  <a:gd name="T102" fmla="*/ 913 w 1672"/>
                  <a:gd name="T103" fmla="*/ 1472 h 1974"/>
                  <a:gd name="T104" fmla="*/ 936 w 1672"/>
                  <a:gd name="T105" fmla="*/ 1470 h 1974"/>
                  <a:gd name="T106" fmla="*/ 948 w 1672"/>
                  <a:gd name="T107" fmla="*/ 1692 h 1974"/>
                  <a:gd name="T108" fmla="*/ 403 w 1672"/>
                  <a:gd name="T109" fmla="*/ 1552 h 1974"/>
                  <a:gd name="T110" fmla="*/ 525 w 1672"/>
                  <a:gd name="T111" fmla="*/ 1532 h 1974"/>
                  <a:gd name="T112" fmla="*/ 500 w 1672"/>
                  <a:gd name="T113" fmla="*/ 1715 h 1974"/>
                  <a:gd name="T114" fmla="*/ 84 w 1672"/>
                  <a:gd name="T115" fmla="*/ 1773 h 1974"/>
                  <a:gd name="T116" fmla="*/ 975 w 1672"/>
                  <a:gd name="T117" fmla="*/ 1823 h 1974"/>
                  <a:gd name="T118" fmla="*/ 311 w 1672"/>
                  <a:gd name="T119" fmla="*/ 1644 h 1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3" name="Freeform 170"/>
              <p:cNvSpPr/>
              <p:nvPr/>
            </p:nvSpPr>
            <p:spPr bwMode="auto">
              <a:xfrm>
                <a:off x="3695700" y="3516313"/>
                <a:ext cx="44450" cy="44450"/>
              </a:xfrm>
              <a:custGeom>
                <a:avLst/>
                <a:gdLst>
                  <a:gd name="T0" fmla="*/ 35 w 68"/>
                  <a:gd name="T1" fmla="*/ 4 h 69"/>
                  <a:gd name="T2" fmla="*/ 3 w 68"/>
                  <a:gd name="T3" fmla="*/ 31 h 69"/>
                  <a:gd name="T4" fmla="*/ 35 w 68"/>
                  <a:gd name="T5" fmla="*/ 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0" name="组合 29"/>
            <p:cNvGrpSpPr/>
            <p:nvPr userDrawn="1"/>
          </p:nvGrpSpPr>
          <p:grpSpPr>
            <a:xfrm>
              <a:off x="3608149" y="4066217"/>
              <a:ext cx="1007478" cy="1394389"/>
              <a:chOff x="7359650" y="1908175"/>
              <a:chExt cx="636588" cy="881063"/>
            </a:xfrm>
            <a:grpFill/>
          </p:grpSpPr>
          <p:sp>
            <p:nvSpPr>
              <p:cNvPr id="117" name="Freeform 171"/>
              <p:cNvSpPr>
                <a:spLocks noEditPoints="1"/>
              </p:cNvSpPr>
              <p:nvPr/>
            </p:nvSpPr>
            <p:spPr bwMode="auto">
              <a:xfrm>
                <a:off x="7359650" y="1908175"/>
                <a:ext cx="636588" cy="881063"/>
              </a:xfrm>
              <a:custGeom>
                <a:avLst/>
                <a:gdLst>
                  <a:gd name="T0" fmla="*/ 28 w 986"/>
                  <a:gd name="T1" fmla="*/ 1122 h 1361"/>
                  <a:gd name="T2" fmla="*/ 64 w 986"/>
                  <a:gd name="T3" fmla="*/ 783 h 1361"/>
                  <a:gd name="T4" fmla="*/ 80 w 986"/>
                  <a:gd name="T5" fmla="*/ 595 h 1361"/>
                  <a:gd name="T6" fmla="*/ 102 w 986"/>
                  <a:gd name="T7" fmla="*/ 403 h 1361"/>
                  <a:gd name="T8" fmla="*/ 147 w 986"/>
                  <a:gd name="T9" fmla="*/ 64 h 1361"/>
                  <a:gd name="T10" fmla="*/ 267 w 986"/>
                  <a:gd name="T11" fmla="*/ 5 h 1361"/>
                  <a:gd name="T12" fmla="*/ 351 w 986"/>
                  <a:gd name="T13" fmla="*/ 3 h 1361"/>
                  <a:gd name="T14" fmla="*/ 765 w 986"/>
                  <a:gd name="T15" fmla="*/ 42 h 1361"/>
                  <a:gd name="T16" fmla="*/ 922 w 986"/>
                  <a:gd name="T17" fmla="*/ 84 h 1361"/>
                  <a:gd name="T18" fmla="*/ 946 w 986"/>
                  <a:gd name="T19" fmla="*/ 407 h 1361"/>
                  <a:gd name="T20" fmla="*/ 900 w 986"/>
                  <a:gd name="T21" fmla="*/ 834 h 1361"/>
                  <a:gd name="T22" fmla="*/ 830 w 986"/>
                  <a:gd name="T23" fmla="*/ 1326 h 1361"/>
                  <a:gd name="T24" fmla="*/ 682 w 986"/>
                  <a:gd name="T25" fmla="*/ 1352 h 1361"/>
                  <a:gd name="T26" fmla="*/ 410 w 986"/>
                  <a:gd name="T27" fmla="*/ 1332 h 1361"/>
                  <a:gd name="T28" fmla="*/ 171 w 986"/>
                  <a:gd name="T29" fmla="*/ 1291 h 1361"/>
                  <a:gd name="T30" fmla="*/ 0 w 986"/>
                  <a:gd name="T31" fmla="*/ 1256 h 1361"/>
                  <a:gd name="T32" fmla="*/ 410 w 986"/>
                  <a:gd name="T33" fmla="*/ 1282 h 1361"/>
                  <a:gd name="T34" fmla="*/ 613 w 986"/>
                  <a:gd name="T35" fmla="*/ 1304 h 1361"/>
                  <a:gd name="T36" fmla="*/ 791 w 986"/>
                  <a:gd name="T37" fmla="*/ 1284 h 1361"/>
                  <a:gd name="T38" fmla="*/ 869 w 986"/>
                  <a:gd name="T39" fmla="*/ 684 h 1361"/>
                  <a:gd name="T40" fmla="*/ 914 w 986"/>
                  <a:gd name="T41" fmla="*/ 308 h 1361"/>
                  <a:gd name="T42" fmla="*/ 917 w 986"/>
                  <a:gd name="T43" fmla="*/ 112 h 1361"/>
                  <a:gd name="T44" fmla="*/ 582 w 986"/>
                  <a:gd name="T45" fmla="*/ 35 h 1361"/>
                  <a:gd name="T46" fmla="*/ 432 w 986"/>
                  <a:gd name="T47" fmla="*/ 17 h 1361"/>
                  <a:gd name="T48" fmla="*/ 197 w 986"/>
                  <a:gd name="T49" fmla="*/ 29 h 1361"/>
                  <a:gd name="T50" fmla="*/ 126 w 986"/>
                  <a:gd name="T51" fmla="*/ 309 h 1361"/>
                  <a:gd name="T52" fmla="*/ 98 w 986"/>
                  <a:gd name="T53" fmla="*/ 525 h 1361"/>
                  <a:gd name="T54" fmla="*/ 92 w 986"/>
                  <a:gd name="T55" fmla="*/ 627 h 1361"/>
                  <a:gd name="T56" fmla="*/ 78 w 986"/>
                  <a:gd name="T57" fmla="*/ 858 h 1361"/>
                  <a:gd name="T58" fmla="*/ 46 w 986"/>
                  <a:gd name="T59" fmla="*/ 1132 h 1361"/>
                  <a:gd name="T60" fmla="*/ 141 w 986"/>
                  <a:gd name="T61" fmla="*/ 1279 h 1361"/>
                  <a:gd name="T62" fmla="*/ 351 w 986"/>
                  <a:gd name="T63" fmla="*/ 1312 h 1361"/>
                  <a:gd name="T64" fmla="*/ 519 w 986"/>
                  <a:gd name="T65" fmla="*/ 1332 h 1361"/>
                  <a:gd name="T66" fmla="*/ 694 w 986"/>
                  <a:gd name="T67" fmla="*/ 1339 h 1361"/>
                  <a:gd name="T68" fmla="*/ 784 w 986"/>
                  <a:gd name="T69" fmla="*/ 1340 h 1361"/>
                  <a:gd name="T70" fmla="*/ 903 w 986"/>
                  <a:gd name="T71" fmla="*/ 701 h 1361"/>
                  <a:gd name="T72" fmla="*/ 947 w 986"/>
                  <a:gd name="T73" fmla="*/ 319 h 1361"/>
                  <a:gd name="T74" fmla="*/ 970 w 986"/>
                  <a:gd name="T75" fmla="*/ 189 h 1361"/>
                  <a:gd name="T76" fmla="*/ 942 w 986"/>
                  <a:gd name="T77" fmla="*/ 123 h 1361"/>
                  <a:gd name="T78" fmla="*/ 924 w 986"/>
                  <a:gd name="T79" fmla="*/ 323 h 1361"/>
                  <a:gd name="T80" fmla="*/ 877 w 986"/>
                  <a:gd name="T81" fmla="*/ 702 h 1361"/>
                  <a:gd name="T82" fmla="*/ 834 w 986"/>
                  <a:gd name="T83" fmla="*/ 1143 h 1361"/>
                  <a:gd name="T84" fmla="*/ 814 w 986"/>
                  <a:gd name="T85" fmla="*/ 1255 h 1361"/>
                  <a:gd name="T86" fmla="*/ 718 w 986"/>
                  <a:gd name="T87" fmla="*/ 1331 h 1361"/>
                  <a:gd name="T88" fmla="*/ 662 w 986"/>
                  <a:gd name="T89" fmla="*/ 1322 h 1361"/>
                  <a:gd name="T90" fmla="*/ 557 w 986"/>
                  <a:gd name="T91" fmla="*/ 1305 h 1361"/>
                  <a:gd name="T92" fmla="*/ 414 w 986"/>
                  <a:gd name="T93" fmla="*/ 1293 h 1361"/>
                  <a:gd name="T94" fmla="*/ 162 w 986"/>
                  <a:gd name="T95" fmla="*/ 1266 h 1361"/>
                  <a:gd name="T96" fmla="*/ 43 w 986"/>
                  <a:gd name="T97" fmla="*/ 1252 h 1361"/>
                  <a:gd name="T98" fmla="*/ 141 w 986"/>
                  <a:gd name="T99" fmla="*/ 1279 h 1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8" name="Freeform 172"/>
              <p:cNvSpPr>
                <a:spLocks noEditPoints="1"/>
              </p:cNvSpPr>
              <p:nvPr/>
            </p:nvSpPr>
            <p:spPr bwMode="auto">
              <a:xfrm>
                <a:off x="7600950" y="1925638"/>
                <a:ext cx="217488" cy="60325"/>
              </a:xfrm>
              <a:custGeom>
                <a:avLst/>
                <a:gdLst>
                  <a:gd name="T0" fmla="*/ 320 w 336"/>
                  <a:gd name="T1" fmla="*/ 88 h 95"/>
                  <a:gd name="T2" fmla="*/ 224 w 336"/>
                  <a:gd name="T3" fmla="*/ 78 h 95"/>
                  <a:gd name="T4" fmla="*/ 121 w 336"/>
                  <a:gd name="T5" fmla="*/ 76 h 95"/>
                  <a:gd name="T6" fmla="*/ 64 w 336"/>
                  <a:gd name="T7" fmla="*/ 70 h 95"/>
                  <a:gd name="T8" fmla="*/ 33 w 336"/>
                  <a:gd name="T9" fmla="*/ 71 h 95"/>
                  <a:gd name="T10" fmla="*/ 8 w 336"/>
                  <a:gd name="T11" fmla="*/ 56 h 95"/>
                  <a:gd name="T12" fmla="*/ 4 w 336"/>
                  <a:gd name="T13" fmla="*/ 21 h 95"/>
                  <a:gd name="T14" fmla="*/ 82 w 336"/>
                  <a:gd name="T15" fmla="*/ 13 h 95"/>
                  <a:gd name="T16" fmla="*/ 191 w 336"/>
                  <a:gd name="T17" fmla="*/ 20 h 95"/>
                  <a:gd name="T18" fmla="*/ 274 w 336"/>
                  <a:gd name="T19" fmla="*/ 25 h 95"/>
                  <a:gd name="T20" fmla="*/ 333 w 336"/>
                  <a:gd name="T21" fmla="*/ 52 h 95"/>
                  <a:gd name="T22" fmla="*/ 334 w 336"/>
                  <a:gd name="T23" fmla="*/ 69 h 95"/>
                  <a:gd name="T24" fmla="*/ 320 w 336"/>
                  <a:gd name="T25" fmla="*/ 88 h 95"/>
                  <a:gd name="T26" fmla="*/ 19 w 336"/>
                  <a:gd name="T27" fmla="*/ 45 h 95"/>
                  <a:gd name="T28" fmla="*/ 33 w 336"/>
                  <a:gd name="T29" fmla="*/ 41 h 95"/>
                  <a:gd name="T30" fmla="*/ 35 w 336"/>
                  <a:gd name="T31" fmla="*/ 25 h 95"/>
                  <a:gd name="T32" fmla="*/ 19 w 336"/>
                  <a:gd name="T33" fmla="*/ 45 h 95"/>
                  <a:gd name="T34" fmla="*/ 50 w 336"/>
                  <a:gd name="T35" fmla="*/ 43 h 95"/>
                  <a:gd name="T36" fmla="*/ 54 w 336"/>
                  <a:gd name="T37" fmla="*/ 25 h 95"/>
                  <a:gd name="T38" fmla="*/ 43 w 336"/>
                  <a:gd name="T39" fmla="*/ 24 h 95"/>
                  <a:gd name="T40" fmla="*/ 50 w 336"/>
                  <a:gd name="T41" fmla="*/ 43 h 95"/>
                  <a:gd name="T42" fmla="*/ 64 w 336"/>
                  <a:gd name="T43" fmla="*/ 27 h 95"/>
                  <a:gd name="T44" fmla="*/ 65 w 336"/>
                  <a:gd name="T45" fmla="*/ 43 h 95"/>
                  <a:gd name="T46" fmla="*/ 81 w 336"/>
                  <a:gd name="T47" fmla="*/ 41 h 95"/>
                  <a:gd name="T48" fmla="*/ 79 w 336"/>
                  <a:gd name="T49" fmla="*/ 28 h 95"/>
                  <a:gd name="T50" fmla="*/ 64 w 336"/>
                  <a:gd name="T51" fmla="*/ 27 h 95"/>
                  <a:gd name="T52" fmla="*/ 89 w 336"/>
                  <a:gd name="T53" fmla="*/ 29 h 95"/>
                  <a:gd name="T54" fmla="*/ 92 w 336"/>
                  <a:gd name="T55" fmla="*/ 45 h 95"/>
                  <a:gd name="T56" fmla="*/ 113 w 336"/>
                  <a:gd name="T57" fmla="*/ 49 h 95"/>
                  <a:gd name="T58" fmla="*/ 116 w 336"/>
                  <a:gd name="T59" fmla="*/ 31 h 95"/>
                  <a:gd name="T60" fmla="*/ 89 w 336"/>
                  <a:gd name="T61" fmla="*/ 29 h 95"/>
                  <a:gd name="T62" fmla="*/ 189 w 336"/>
                  <a:gd name="T63" fmla="*/ 31 h 95"/>
                  <a:gd name="T64" fmla="*/ 190 w 336"/>
                  <a:gd name="T65" fmla="*/ 57 h 95"/>
                  <a:gd name="T66" fmla="*/ 205 w 336"/>
                  <a:gd name="T67" fmla="*/ 28 h 95"/>
                  <a:gd name="T68" fmla="*/ 189 w 336"/>
                  <a:gd name="T69" fmla="*/ 31 h 95"/>
                  <a:gd name="T70" fmla="*/ 218 w 336"/>
                  <a:gd name="T71" fmla="*/ 60 h 95"/>
                  <a:gd name="T72" fmla="*/ 236 w 336"/>
                  <a:gd name="T73" fmla="*/ 62 h 95"/>
                  <a:gd name="T74" fmla="*/ 232 w 336"/>
                  <a:gd name="T75" fmla="*/ 29 h 95"/>
                  <a:gd name="T76" fmla="*/ 212 w 336"/>
                  <a:gd name="T77" fmla="*/ 28 h 95"/>
                  <a:gd name="T78" fmla="*/ 218 w 336"/>
                  <a:gd name="T79" fmla="*/ 60 h 95"/>
                  <a:gd name="T80" fmla="*/ 156 w 336"/>
                  <a:gd name="T81" fmla="*/ 32 h 95"/>
                  <a:gd name="T82" fmla="*/ 161 w 336"/>
                  <a:gd name="T83" fmla="*/ 55 h 95"/>
                  <a:gd name="T84" fmla="*/ 176 w 336"/>
                  <a:gd name="T85" fmla="*/ 56 h 95"/>
                  <a:gd name="T86" fmla="*/ 179 w 336"/>
                  <a:gd name="T87" fmla="*/ 29 h 95"/>
                  <a:gd name="T88" fmla="*/ 156 w 336"/>
                  <a:gd name="T89" fmla="*/ 32 h 95"/>
                  <a:gd name="T90" fmla="*/ 252 w 336"/>
                  <a:gd name="T91" fmla="*/ 64 h 95"/>
                  <a:gd name="T92" fmla="*/ 264 w 336"/>
                  <a:gd name="T93" fmla="*/ 64 h 95"/>
                  <a:gd name="T94" fmla="*/ 273 w 336"/>
                  <a:gd name="T95" fmla="*/ 35 h 95"/>
                  <a:gd name="T96" fmla="*/ 240 w 336"/>
                  <a:gd name="T97" fmla="*/ 29 h 95"/>
                  <a:gd name="T98" fmla="*/ 252 w 336"/>
                  <a:gd name="T99" fmla="*/ 64 h 95"/>
                  <a:gd name="T100" fmla="*/ 126 w 336"/>
                  <a:gd name="T101" fmla="*/ 50 h 95"/>
                  <a:gd name="T102" fmla="*/ 149 w 336"/>
                  <a:gd name="T103" fmla="*/ 53 h 95"/>
                  <a:gd name="T104" fmla="*/ 148 w 336"/>
                  <a:gd name="T105" fmla="*/ 32 h 95"/>
                  <a:gd name="T106" fmla="*/ 126 w 336"/>
                  <a:gd name="T107" fmla="*/ 32 h 95"/>
                  <a:gd name="T108" fmla="*/ 126 w 336"/>
                  <a:gd name="T109" fmla="*/ 50 h 95"/>
                  <a:gd name="T110" fmla="*/ 281 w 336"/>
                  <a:gd name="T111" fmla="*/ 64 h 95"/>
                  <a:gd name="T112" fmla="*/ 295 w 336"/>
                  <a:gd name="T113" fmla="*/ 66 h 95"/>
                  <a:gd name="T114" fmla="*/ 299 w 336"/>
                  <a:gd name="T115" fmla="*/ 36 h 95"/>
                  <a:gd name="T116" fmla="*/ 281 w 336"/>
                  <a:gd name="T117" fmla="*/ 35 h 95"/>
                  <a:gd name="T118" fmla="*/ 281 w 336"/>
                  <a:gd name="T119" fmla="*/ 64 h 95"/>
                  <a:gd name="T120" fmla="*/ 310 w 336"/>
                  <a:gd name="T121" fmla="*/ 66 h 95"/>
                  <a:gd name="T122" fmla="*/ 305 w 336"/>
                  <a:gd name="T123" fmla="*/ 39 h 95"/>
                  <a:gd name="T124" fmla="*/ 310 w 336"/>
                  <a:gd name="T125" fmla="*/ 6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9" name="Freeform 173"/>
              <p:cNvSpPr>
                <a:spLocks noEditPoints="1"/>
              </p:cNvSpPr>
              <p:nvPr/>
            </p:nvSpPr>
            <p:spPr bwMode="auto">
              <a:xfrm>
                <a:off x="7431088" y="2282825"/>
                <a:ext cx="92075" cy="63500"/>
              </a:xfrm>
              <a:custGeom>
                <a:avLst/>
                <a:gdLst>
                  <a:gd name="T0" fmla="*/ 144 w 144"/>
                  <a:gd name="T1" fmla="*/ 32 h 98"/>
                  <a:gd name="T2" fmla="*/ 131 w 144"/>
                  <a:gd name="T3" fmla="*/ 94 h 98"/>
                  <a:gd name="T4" fmla="*/ 117 w 144"/>
                  <a:gd name="T5" fmla="*/ 98 h 98"/>
                  <a:gd name="T6" fmla="*/ 44 w 144"/>
                  <a:gd name="T7" fmla="*/ 84 h 98"/>
                  <a:gd name="T8" fmla="*/ 9 w 144"/>
                  <a:gd name="T9" fmla="*/ 83 h 98"/>
                  <a:gd name="T10" fmla="*/ 7 w 144"/>
                  <a:gd name="T11" fmla="*/ 41 h 98"/>
                  <a:gd name="T12" fmla="*/ 18 w 144"/>
                  <a:gd name="T13" fmla="*/ 7 h 98"/>
                  <a:gd name="T14" fmla="*/ 96 w 144"/>
                  <a:gd name="T15" fmla="*/ 11 h 98"/>
                  <a:gd name="T16" fmla="*/ 127 w 144"/>
                  <a:gd name="T17" fmla="*/ 14 h 98"/>
                  <a:gd name="T18" fmla="*/ 144 w 144"/>
                  <a:gd name="T19" fmla="*/ 32 h 98"/>
                  <a:gd name="T20" fmla="*/ 29 w 144"/>
                  <a:gd name="T21" fmla="*/ 17 h 98"/>
                  <a:gd name="T22" fmla="*/ 15 w 144"/>
                  <a:gd name="T23" fmla="*/ 63 h 98"/>
                  <a:gd name="T24" fmla="*/ 120 w 144"/>
                  <a:gd name="T25" fmla="*/ 83 h 98"/>
                  <a:gd name="T26" fmla="*/ 127 w 144"/>
                  <a:gd name="T27" fmla="*/ 28 h 98"/>
                  <a:gd name="T28" fmla="*/ 29 w 144"/>
                  <a:gd name="T29" fmla="*/ 17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0" name="Freeform 174"/>
              <p:cNvSpPr>
                <a:spLocks noEditPoints="1"/>
              </p:cNvSpPr>
              <p:nvPr/>
            </p:nvSpPr>
            <p:spPr bwMode="auto">
              <a:xfrm>
                <a:off x="7531100" y="2289175"/>
                <a:ext cx="95250" cy="65088"/>
              </a:xfrm>
              <a:custGeom>
                <a:avLst/>
                <a:gdLst>
                  <a:gd name="T0" fmla="*/ 149 w 149"/>
                  <a:gd name="T1" fmla="*/ 32 h 101"/>
                  <a:gd name="T2" fmla="*/ 135 w 149"/>
                  <a:gd name="T3" fmla="*/ 96 h 101"/>
                  <a:gd name="T4" fmla="*/ 15 w 149"/>
                  <a:gd name="T5" fmla="*/ 94 h 101"/>
                  <a:gd name="T6" fmla="*/ 5 w 149"/>
                  <a:gd name="T7" fmla="*/ 38 h 101"/>
                  <a:gd name="T8" fmla="*/ 110 w 149"/>
                  <a:gd name="T9" fmla="*/ 20 h 101"/>
                  <a:gd name="T10" fmla="*/ 149 w 149"/>
                  <a:gd name="T11" fmla="*/ 32 h 101"/>
                  <a:gd name="T12" fmla="*/ 20 w 149"/>
                  <a:gd name="T13" fmla="*/ 80 h 101"/>
                  <a:gd name="T14" fmla="*/ 83 w 149"/>
                  <a:gd name="T15" fmla="*/ 85 h 101"/>
                  <a:gd name="T16" fmla="*/ 132 w 149"/>
                  <a:gd name="T17" fmla="*/ 76 h 101"/>
                  <a:gd name="T18" fmla="*/ 134 w 149"/>
                  <a:gd name="T19" fmla="*/ 38 h 101"/>
                  <a:gd name="T20" fmla="*/ 132 w 149"/>
                  <a:gd name="T21" fmla="*/ 35 h 101"/>
                  <a:gd name="T22" fmla="*/ 100 w 149"/>
                  <a:gd name="T23" fmla="*/ 32 h 101"/>
                  <a:gd name="T24" fmla="*/ 118 w 149"/>
                  <a:gd name="T25" fmla="*/ 56 h 101"/>
                  <a:gd name="T26" fmla="*/ 109 w 149"/>
                  <a:gd name="T27" fmla="*/ 64 h 101"/>
                  <a:gd name="T28" fmla="*/ 123 w 149"/>
                  <a:gd name="T29" fmla="*/ 76 h 101"/>
                  <a:gd name="T30" fmla="*/ 102 w 149"/>
                  <a:gd name="T31" fmla="*/ 73 h 101"/>
                  <a:gd name="T32" fmla="*/ 88 w 149"/>
                  <a:gd name="T33" fmla="*/ 74 h 101"/>
                  <a:gd name="T34" fmla="*/ 96 w 149"/>
                  <a:gd name="T35" fmla="*/ 31 h 101"/>
                  <a:gd name="T36" fmla="*/ 20 w 149"/>
                  <a:gd name="T37" fmla="*/ 80 h 101"/>
                  <a:gd name="T38" fmla="*/ 97 w 149"/>
                  <a:gd name="T39" fmla="*/ 45 h 101"/>
                  <a:gd name="T40" fmla="*/ 97 w 149"/>
                  <a:gd name="T41" fmla="*/ 52 h 101"/>
                  <a:gd name="T42" fmla="*/ 106 w 149"/>
                  <a:gd name="T43" fmla="*/ 45 h 101"/>
                  <a:gd name="T44" fmla="*/ 97 w 149"/>
                  <a:gd name="T45" fmla="*/ 45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1" name="Freeform 175"/>
              <p:cNvSpPr/>
              <p:nvPr/>
            </p:nvSpPr>
            <p:spPr bwMode="auto">
              <a:xfrm>
                <a:off x="7483475" y="2301875"/>
                <a:ext cx="26988" cy="31750"/>
              </a:xfrm>
              <a:custGeom>
                <a:avLst/>
                <a:gdLst>
                  <a:gd name="T0" fmla="*/ 33 w 43"/>
                  <a:gd name="T1" fmla="*/ 21 h 50"/>
                  <a:gd name="T2" fmla="*/ 21 w 43"/>
                  <a:gd name="T3" fmla="*/ 16 h 50"/>
                  <a:gd name="T4" fmla="*/ 12 w 43"/>
                  <a:gd name="T5" fmla="*/ 28 h 50"/>
                  <a:gd name="T6" fmla="*/ 33 w 43"/>
                  <a:gd name="T7" fmla="*/ 35 h 50"/>
                  <a:gd name="T8" fmla="*/ 35 w 43"/>
                  <a:gd name="T9" fmla="*/ 38 h 50"/>
                  <a:gd name="T10" fmla="*/ 10 w 43"/>
                  <a:gd name="T11" fmla="*/ 44 h 50"/>
                  <a:gd name="T12" fmla="*/ 3 w 43"/>
                  <a:gd name="T13" fmla="*/ 13 h 50"/>
                  <a:gd name="T14" fmla="*/ 33 w 43"/>
                  <a:gd name="T15" fmla="*/ 2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2" name="Freeform 176"/>
              <p:cNvSpPr/>
              <p:nvPr/>
            </p:nvSpPr>
            <p:spPr bwMode="auto">
              <a:xfrm>
                <a:off x="7545388" y="2305050"/>
                <a:ext cx="36513" cy="36513"/>
              </a:xfrm>
              <a:custGeom>
                <a:avLst/>
                <a:gdLst>
                  <a:gd name="T0" fmla="*/ 23 w 56"/>
                  <a:gd name="T1" fmla="*/ 24 h 56"/>
                  <a:gd name="T2" fmla="*/ 10 w 56"/>
                  <a:gd name="T3" fmla="*/ 49 h 56"/>
                  <a:gd name="T4" fmla="*/ 2 w 56"/>
                  <a:gd name="T5" fmla="*/ 46 h 56"/>
                  <a:gd name="T6" fmla="*/ 0 w 56"/>
                  <a:gd name="T7" fmla="*/ 42 h 56"/>
                  <a:gd name="T8" fmla="*/ 21 w 56"/>
                  <a:gd name="T9" fmla="*/ 4 h 56"/>
                  <a:gd name="T10" fmla="*/ 34 w 56"/>
                  <a:gd name="T11" fmla="*/ 27 h 56"/>
                  <a:gd name="T12" fmla="*/ 48 w 56"/>
                  <a:gd name="T13" fmla="*/ 11 h 56"/>
                  <a:gd name="T14" fmla="*/ 55 w 56"/>
                  <a:gd name="T15" fmla="*/ 56 h 56"/>
                  <a:gd name="T16" fmla="*/ 46 w 56"/>
                  <a:gd name="T17" fmla="*/ 56 h 56"/>
                  <a:gd name="T18" fmla="*/ 44 w 56"/>
                  <a:gd name="T19" fmla="*/ 30 h 56"/>
                  <a:gd name="T20" fmla="*/ 28 w 56"/>
                  <a:gd name="T21" fmla="*/ 46 h 56"/>
                  <a:gd name="T22" fmla="*/ 23 w 56"/>
                  <a:gd name="T23" fmla="*/ 2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3" name="Freeform 177"/>
              <p:cNvSpPr>
                <a:spLocks noEditPoints="1"/>
              </p:cNvSpPr>
              <p:nvPr/>
            </p:nvSpPr>
            <p:spPr bwMode="auto">
              <a:xfrm>
                <a:off x="7718425" y="2308225"/>
                <a:ext cx="98425" cy="65088"/>
              </a:xfrm>
              <a:custGeom>
                <a:avLst/>
                <a:gdLst>
                  <a:gd name="T0" fmla="*/ 152 w 153"/>
                  <a:gd name="T1" fmla="*/ 25 h 102"/>
                  <a:gd name="T2" fmla="*/ 149 w 153"/>
                  <a:gd name="T3" fmla="*/ 91 h 102"/>
                  <a:gd name="T4" fmla="*/ 116 w 153"/>
                  <a:gd name="T5" fmla="*/ 102 h 102"/>
                  <a:gd name="T6" fmla="*/ 25 w 153"/>
                  <a:gd name="T7" fmla="*/ 96 h 102"/>
                  <a:gd name="T8" fmla="*/ 8 w 153"/>
                  <a:gd name="T9" fmla="*/ 20 h 102"/>
                  <a:gd name="T10" fmla="*/ 120 w 153"/>
                  <a:gd name="T11" fmla="*/ 18 h 102"/>
                  <a:gd name="T12" fmla="*/ 132 w 153"/>
                  <a:gd name="T13" fmla="*/ 17 h 102"/>
                  <a:gd name="T14" fmla="*/ 152 w 153"/>
                  <a:gd name="T15" fmla="*/ 25 h 102"/>
                  <a:gd name="T16" fmla="*/ 58 w 153"/>
                  <a:gd name="T17" fmla="*/ 50 h 102"/>
                  <a:gd name="T18" fmla="*/ 43 w 153"/>
                  <a:gd name="T19" fmla="*/ 49 h 102"/>
                  <a:gd name="T20" fmla="*/ 36 w 153"/>
                  <a:gd name="T21" fmla="*/ 70 h 102"/>
                  <a:gd name="T22" fmla="*/ 29 w 153"/>
                  <a:gd name="T23" fmla="*/ 64 h 102"/>
                  <a:gd name="T24" fmla="*/ 44 w 153"/>
                  <a:gd name="T25" fmla="*/ 25 h 102"/>
                  <a:gd name="T26" fmla="*/ 53 w 153"/>
                  <a:gd name="T27" fmla="*/ 35 h 102"/>
                  <a:gd name="T28" fmla="*/ 58 w 153"/>
                  <a:gd name="T29" fmla="*/ 21 h 102"/>
                  <a:gd name="T30" fmla="*/ 19 w 153"/>
                  <a:gd name="T31" fmla="*/ 32 h 102"/>
                  <a:gd name="T32" fmla="*/ 21 w 153"/>
                  <a:gd name="T33" fmla="*/ 75 h 102"/>
                  <a:gd name="T34" fmla="*/ 127 w 153"/>
                  <a:gd name="T35" fmla="*/ 88 h 102"/>
                  <a:gd name="T36" fmla="*/ 137 w 153"/>
                  <a:gd name="T37" fmla="*/ 81 h 102"/>
                  <a:gd name="T38" fmla="*/ 141 w 153"/>
                  <a:gd name="T39" fmla="*/ 35 h 102"/>
                  <a:gd name="T40" fmla="*/ 67 w 153"/>
                  <a:gd name="T41" fmla="*/ 24 h 102"/>
                  <a:gd name="T42" fmla="*/ 77 w 153"/>
                  <a:gd name="T43" fmla="*/ 71 h 102"/>
                  <a:gd name="T44" fmla="*/ 68 w 153"/>
                  <a:gd name="T45" fmla="*/ 75 h 102"/>
                  <a:gd name="T46" fmla="*/ 57 w 153"/>
                  <a:gd name="T47" fmla="*/ 49 h 102"/>
                  <a:gd name="T48" fmla="*/ 58 w 153"/>
                  <a:gd name="T49" fmla="*/ 5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4" name="Freeform 178"/>
              <p:cNvSpPr/>
              <p:nvPr/>
            </p:nvSpPr>
            <p:spPr bwMode="auto">
              <a:xfrm>
                <a:off x="7872413" y="2314575"/>
                <a:ext cx="6350" cy="9525"/>
              </a:xfrm>
              <a:custGeom>
                <a:avLst/>
                <a:gdLst>
                  <a:gd name="T0" fmla="*/ 10 w 10"/>
                  <a:gd name="T1" fmla="*/ 0 h 14"/>
                  <a:gd name="T2" fmla="*/ 10 w 10"/>
                  <a:gd name="T3" fmla="*/ 14 h 14"/>
                  <a:gd name="T4" fmla="*/ 0 w 10"/>
                  <a:gd name="T5" fmla="*/ 3 h 14"/>
                  <a:gd name="T6" fmla="*/ 10 w 10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5" name="Freeform 179"/>
              <p:cNvSpPr>
                <a:spLocks noEditPoints="1"/>
              </p:cNvSpPr>
              <p:nvPr/>
            </p:nvSpPr>
            <p:spPr bwMode="auto">
              <a:xfrm>
                <a:off x="7816850" y="2322513"/>
                <a:ext cx="93663" cy="66675"/>
              </a:xfrm>
              <a:custGeom>
                <a:avLst/>
                <a:gdLst>
                  <a:gd name="T0" fmla="*/ 136 w 146"/>
                  <a:gd name="T1" fmla="*/ 5 h 105"/>
                  <a:gd name="T2" fmla="*/ 141 w 146"/>
                  <a:gd name="T3" fmla="*/ 86 h 105"/>
                  <a:gd name="T4" fmla="*/ 66 w 146"/>
                  <a:gd name="T5" fmla="*/ 94 h 105"/>
                  <a:gd name="T6" fmla="*/ 13 w 146"/>
                  <a:gd name="T7" fmla="*/ 80 h 105"/>
                  <a:gd name="T8" fmla="*/ 18 w 146"/>
                  <a:gd name="T9" fmla="*/ 0 h 105"/>
                  <a:gd name="T10" fmla="*/ 136 w 146"/>
                  <a:gd name="T11" fmla="*/ 5 h 105"/>
                  <a:gd name="T12" fmla="*/ 25 w 146"/>
                  <a:gd name="T13" fmla="*/ 16 h 105"/>
                  <a:gd name="T14" fmla="*/ 20 w 146"/>
                  <a:gd name="T15" fmla="*/ 67 h 105"/>
                  <a:gd name="T16" fmla="*/ 118 w 146"/>
                  <a:gd name="T17" fmla="*/ 84 h 105"/>
                  <a:gd name="T18" fmla="*/ 130 w 146"/>
                  <a:gd name="T19" fmla="*/ 23 h 105"/>
                  <a:gd name="T20" fmla="*/ 25 w 146"/>
                  <a:gd name="T21" fmla="*/ 1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6" name="Freeform 180"/>
              <p:cNvSpPr/>
              <p:nvPr/>
            </p:nvSpPr>
            <p:spPr bwMode="auto">
              <a:xfrm>
                <a:off x="7775575" y="2325688"/>
                <a:ext cx="23813" cy="31750"/>
              </a:xfrm>
              <a:custGeom>
                <a:avLst/>
                <a:gdLst>
                  <a:gd name="T0" fmla="*/ 24 w 37"/>
                  <a:gd name="T1" fmla="*/ 7 h 48"/>
                  <a:gd name="T2" fmla="*/ 23 w 37"/>
                  <a:gd name="T3" fmla="*/ 23 h 48"/>
                  <a:gd name="T4" fmla="*/ 37 w 37"/>
                  <a:gd name="T5" fmla="*/ 26 h 48"/>
                  <a:gd name="T6" fmla="*/ 37 w 37"/>
                  <a:gd name="T7" fmla="*/ 34 h 48"/>
                  <a:gd name="T8" fmla="*/ 23 w 37"/>
                  <a:gd name="T9" fmla="*/ 37 h 48"/>
                  <a:gd name="T10" fmla="*/ 17 w 37"/>
                  <a:gd name="T11" fmla="*/ 48 h 48"/>
                  <a:gd name="T12" fmla="*/ 11 w 37"/>
                  <a:gd name="T13" fmla="*/ 37 h 48"/>
                  <a:gd name="T14" fmla="*/ 0 w 37"/>
                  <a:gd name="T15" fmla="*/ 28 h 48"/>
                  <a:gd name="T16" fmla="*/ 11 w 37"/>
                  <a:gd name="T17" fmla="*/ 26 h 48"/>
                  <a:gd name="T18" fmla="*/ 24 w 37"/>
                  <a:gd name="T19" fmla="*/ 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7" name="Freeform 181"/>
              <p:cNvSpPr/>
              <p:nvPr/>
            </p:nvSpPr>
            <p:spPr bwMode="auto">
              <a:xfrm>
                <a:off x="7845425" y="2328863"/>
                <a:ext cx="33338" cy="46038"/>
              </a:xfrm>
              <a:custGeom>
                <a:avLst/>
                <a:gdLst>
                  <a:gd name="T0" fmla="*/ 49 w 50"/>
                  <a:gd name="T1" fmla="*/ 26 h 72"/>
                  <a:gd name="T2" fmla="*/ 26 w 50"/>
                  <a:gd name="T3" fmla="*/ 27 h 72"/>
                  <a:gd name="T4" fmla="*/ 17 w 50"/>
                  <a:gd name="T5" fmla="*/ 41 h 72"/>
                  <a:gd name="T6" fmla="*/ 47 w 50"/>
                  <a:gd name="T7" fmla="*/ 48 h 72"/>
                  <a:gd name="T8" fmla="*/ 7 w 50"/>
                  <a:gd name="T9" fmla="*/ 54 h 72"/>
                  <a:gd name="T10" fmla="*/ 11 w 50"/>
                  <a:gd name="T11" fmla="*/ 20 h 72"/>
                  <a:gd name="T12" fmla="*/ 49 w 50"/>
                  <a:gd name="T13" fmla="*/ 2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8" name="Freeform 182"/>
              <p:cNvSpPr>
                <a:spLocks noEditPoints="1"/>
              </p:cNvSpPr>
              <p:nvPr/>
            </p:nvSpPr>
            <p:spPr bwMode="auto">
              <a:xfrm>
                <a:off x="7421563" y="2352675"/>
                <a:ext cx="87313" cy="74613"/>
              </a:xfrm>
              <a:custGeom>
                <a:avLst/>
                <a:gdLst>
                  <a:gd name="T0" fmla="*/ 135 w 135"/>
                  <a:gd name="T1" fmla="*/ 25 h 115"/>
                  <a:gd name="T2" fmla="*/ 131 w 135"/>
                  <a:gd name="T3" fmla="*/ 85 h 115"/>
                  <a:gd name="T4" fmla="*/ 110 w 135"/>
                  <a:gd name="T5" fmla="*/ 115 h 115"/>
                  <a:gd name="T6" fmla="*/ 86 w 135"/>
                  <a:gd name="T7" fmla="*/ 110 h 115"/>
                  <a:gd name="T8" fmla="*/ 47 w 135"/>
                  <a:gd name="T9" fmla="*/ 99 h 115"/>
                  <a:gd name="T10" fmla="*/ 11 w 135"/>
                  <a:gd name="T11" fmla="*/ 96 h 115"/>
                  <a:gd name="T12" fmla="*/ 7 w 135"/>
                  <a:gd name="T13" fmla="*/ 18 h 115"/>
                  <a:gd name="T14" fmla="*/ 135 w 135"/>
                  <a:gd name="T15" fmla="*/ 25 h 115"/>
                  <a:gd name="T16" fmla="*/ 23 w 135"/>
                  <a:gd name="T17" fmla="*/ 24 h 115"/>
                  <a:gd name="T18" fmla="*/ 26 w 135"/>
                  <a:gd name="T19" fmla="*/ 82 h 115"/>
                  <a:gd name="T20" fmla="*/ 120 w 135"/>
                  <a:gd name="T21" fmla="*/ 89 h 115"/>
                  <a:gd name="T22" fmla="*/ 123 w 135"/>
                  <a:gd name="T23" fmla="*/ 36 h 115"/>
                  <a:gd name="T24" fmla="*/ 23 w 135"/>
                  <a:gd name="T25" fmla="*/ 24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9" name="Freeform 183"/>
              <p:cNvSpPr>
                <a:spLocks noEditPoints="1"/>
              </p:cNvSpPr>
              <p:nvPr/>
            </p:nvSpPr>
            <p:spPr bwMode="auto">
              <a:xfrm>
                <a:off x="7519988" y="2360613"/>
                <a:ext cx="100013" cy="80963"/>
              </a:xfrm>
              <a:custGeom>
                <a:avLst/>
                <a:gdLst>
                  <a:gd name="T0" fmla="*/ 149 w 156"/>
                  <a:gd name="T1" fmla="*/ 33 h 124"/>
                  <a:gd name="T2" fmla="*/ 113 w 156"/>
                  <a:gd name="T3" fmla="*/ 121 h 124"/>
                  <a:gd name="T4" fmla="*/ 99 w 156"/>
                  <a:gd name="T5" fmla="*/ 117 h 124"/>
                  <a:gd name="T6" fmla="*/ 57 w 156"/>
                  <a:gd name="T7" fmla="*/ 113 h 124"/>
                  <a:gd name="T8" fmla="*/ 18 w 156"/>
                  <a:gd name="T9" fmla="*/ 104 h 124"/>
                  <a:gd name="T10" fmla="*/ 15 w 156"/>
                  <a:gd name="T11" fmla="*/ 23 h 124"/>
                  <a:gd name="T12" fmla="*/ 110 w 156"/>
                  <a:gd name="T13" fmla="*/ 11 h 124"/>
                  <a:gd name="T14" fmla="*/ 149 w 156"/>
                  <a:gd name="T15" fmla="*/ 33 h 124"/>
                  <a:gd name="T16" fmla="*/ 31 w 156"/>
                  <a:gd name="T17" fmla="*/ 26 h 124"/>
                  <a:gd name="T18" fmla="*/ 25 w 156"/>
                  <a:gd name="T19" fmla="*/ 90 h 124"/>
                  <a:gd name="T20" fmla="*/ 58 w 156"/>
                  <a:gd name="T21" fmla="*/ 99 h 124"/>
                  <a:gd name="T22" fmla="*/ 116 w 156"/>
                  <a:gd name="T23" fmla="*/ 107 h 124"/>
                  <a:gd name="T24" fmla="*/ 131 w 156"/>
                  <a:gd name="T25" fmla="*/ 30 h 124"/>
                  <a:gd name="T26" fmla="*/ 31 w 156"/>
                  <a:gd name="T27" fmla="*/ 26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0" name="Freeform 184"/>
              <p:cNvSpPr>
                <a:spLocks noEditPoints="1"/>
              </p:cNvSpPr>
              <p:nvPr/>
            </p:nvSpPr>
            <p:spPr bwMode="auto">
              <a:xfrm>
                <a:off x="7613650" y="2376488"/>
                <a:ext cx="88900" cy="71438"/>
              </a:xfrm>
              <a:custGeom>
                <a:avLst/>
                <a:gdLst>
                  <a:gd name="T0" fmla="*/ 137 w 137"/>
                  <a:gd name="T1" fmla="*/ 18 h 111"/>
                  <a:gd name="T2" fmla="*/ 128 w 137"/>
                  <a:gd name="T3" fmla="*/ 101 h 111"/>
                  <a:gd name="T4" fmla="*/ 113 w 137"/>
                  <a:gd name="T5" fmla="*/ 111 h 111"/>
                  <a:gd name="T6" fmla="*/ 12 w 137"/>
                  <a:gd name="T7" fmla="*/ 95 h 111"/>
                  <a:gd name="T8" fmla="*/ 14 w 137"/>
                  <a:gd name="T9" fmla="*/ 14 h 111"/>
                  <a:gd name="T10" fmla="*/ 29 w 137"/>
                  <a:gd name="T11" fmla="*/ 0 h 111"/>
                  <a:gd name="T12" fmla="*/ 137 w 137"/>
                  <a:gd name="T13" fmla="*/ 18 h 111"/>
                  <a:gd name="T14" fmla="*/ 33 w 137"/>
                  <a:gd name="T15" fmla="*/ 17 h 111"/>
                  <a:gd name="T16" fmla="*/ 19 w 137"/>
                  <a:gd name="T17" fmla="*/ 81 h 111"/>
                  <a:gd name="T18" fmla="*/ 116 w 137"/>
                  <a:gd name="T19" fmla="*/ 93 h 111"/>
                  <a:gd name="T20" fmla="*/ 120 w 137"/>
                  <a:gd name="T21" fmla="*/ 23 h 111"/>
                  <a:gd name="T22" fmla="*/ 33 w 137"/>
                  <a:gd name="T23" fmla="*/ 1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1" name="Freeform 185"/>
              <p:cNvSpPr/>
              <p:nvPr/>
            </p:nvSpPr>
            <p:spPr bwMode="auto">
              <a:xfrm>
                <a:off x="7551738" y="2373313"/>
                <a:ext cx="39688" cy="49213"/>
              </a:xfrm>
              <a:custGeom>
                <a:avLst/>
                <a:gdLst>
                  <a:gd name="T0" fmla="*/ 21 w 61"/>
                  <a:gd name="T1" fmla="*/ 59 h 76"/>
                  <a:gd name="T2" fmla="*/ 45 w 61"/>
                  <a:gd name="T3" fmla="*/ 74 h 76"/>
                  <a:gd name="T4" fmla="*/ 0 w 61"/>
                  <a:gd name="T5" fmla="*/ 66 h 76"/>
                  <a:gd name="T6" fmla="*/ 35 w 61"/>
                  <a:gd name="T7" fmla="*/ 39 h 76"/>
                  <a:gd name="T8" fmla="*/ 13 w 61"/>
                  <a:gd name="T9" fmla="*/ 36 h 76"/>
                  <a:gd name="T10" fmla="*/ 7 w 61"/>
                  <a:gd name="T11" fmla="*/ 20 h 76"/>
                  <a:gd name="T12" fmla="*/ 42 w 61"/>
                  <a:gd name="T13" fmla="*/ 52 h 76"/>
                  <a:gd name="T14" fmla="*/ 21 w 61"/>
                  <a:gd name="T15" fmla="*/ 5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2" name="Freeform 186"/>
              <p:cNvSpPr/>
              <p:nvPr/>
            </p:nvSpPr>
            <p:spPr bwMode="auto">
              <a:xfrm>
                <a:off x="7642225" y="2387600"/>
                <a:ext cx="42863" cy="55563"/>
              </a:xfrm>
              <a:custGeom>
                <a:avLst/>
                <a:gdLst>
                  <a:gd name="T0" fmla="*/ 39 w 68"/>
                  <a:gd name="T1" fmla="*/ 6 h 85"/>
                  <a:gd name="T2" fmla="*/ 36 w 68"/>
                  <a:gd name="T3" fmla="*/ 33 h 85"/>
                  <a:gd name="T4" fmla="*/ 1 w 68"/>
                  <a:gd name="T5" fmla="*/ 48 h 85"/>
                  <a:gd name="T6" fmla="*/ 32 w 68"/>
                  <a:gd name="T7" fmla="*/ 49 h 85"/>
                  <a:gd name="T8" fmla="*/ 9 w 68"/>
                  <a:gd name="T9" fmla="*/ 37 h 85"/>
                  <a:gd name="T10" fmla="*/ 25 w 68"/>
                  <a:gd name="T11" fmla="*/ 20 h 85"/>
                  <a:gd name="T12" fmla="*/ 8 w 68"/>
                  <a:gd name="T13" fmla="*/ 21 h 85"/>
                  <a:gd name="T14" fmla="*/ 39 w 68"/>
                  <a:gd name="T15" fmla="*/ 6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3" name="Freeform 187"/>
              <p:cNvSpPr>
                <a:spLocks noEditPoints="1"/>
              </p:cNvSpPr>
              <p:nvPr/>
            </p:nvSpPr>
            <p:spPr bwMode="auto">
              <a:xfrm>
                <a:off x="7731125" y="2398713"/>
                <a:ext cx="25400" cy="26988"/>
              </a:xfrm>
              <a:custGeom>
                <a:avLst/>
                <a:gdLst>
                  <a:gd name="T0" fmla="*/ 38 w 40"/>
                  <a:gd name="T1" fmla="*/ 15 h 40"/>
                  <a:gd name="T2" fmla="*/ 7 w 40"/>
                  <a:gd name="T3" fmla="*/ 37 h 40"/>
                  <a:gd name="T4" fmla="*/ 0 w 40"/>
                  <a:gd name="T5" fmla="*/ 19 h 40"/>
                  <a:gd name="T6" fmla="*/ 38 w 40"/>
                  <a:gd name="T7" fmla="*/ 15 h 40"/>
                  <a:gd name="T8" fmla="*/ 14 w 40"/>
                  <a:gd name="T9" fmla="*/ 22 h 40"/>
                  <a:gd name="T10" fmla="*/ 24 w 40"/>
                  <a:gd name="T11" fmla="*/ 24 h 40"/>
                  <a:gd name="T12" fmla="*/ 25 w 40"/>
                  <a:gd name="T13" fmla="*/ 19 h 40"/>
                  <a:gd name="T14" fmla="*/ 18 w 40"/>
                  <a:gd name="T15" fmla="*/ 16 h 40"/>
                  <a:gd name="T16" fmla="*/ 14 w 40"/>
                  <a:gd name="T17" fmla="*/ 2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4" name="Freeform 188"/>
              <p:cNvSpPr/>
              <p:nvPr/>
            </p:nvSpPr>
            <p:spPr bwMode="auto">
              <a:xfrm>
                <a:off x="7747000" y="2400300"/>
                <a:ext cx="31750" cy="33338"/>
              </a:xfrm>
              <a:custGeom>
                <a:avLst/>
                <a:gdLst>
                  <a:gd name="T0" fmla="*/ 47 w 49"/>
                  <a:gd name="T1" fmla="*/ 4 h 50"/>
                  <a:gd name="T2" fmla="*/ 34 w 49"/>
                  <a:gd name="T3" fmla="*/ 21 h 50"/>
                  <a:gd name="T4" fmla="*/ 5 w 49"/>
                  <a:gd name="T5" fmla="*/ 50 h 50"/>
                  <a:gd name="T6" fmla="*/ 20 w 49"/>
                  <a:gd name="T7" fmla="*/ 28 h 50"/>
                  <a:gd name="T8" fmla="*/ 47 w 49"/>
                  <a:gd name="T9" fmla="*/ 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5" name="Freeform 189"/>
              <p:cNvSpPr/>
              <p:nvPr/>
            </p:nvSpPr>
            <p:spPr bwMode="auto">
              <a:xfrm>
                <a:off x="7832725" y="2420938"/>
                <a:ext cx="38100" cy="19050"/>
              </a:xfrm>
              <a:custGeom>
                <a:avLst/>
                <a:gdLst>
                  <a:gd name="T0" fmla="*/ 58 w 59"/>
                  <a:gd name="T1" fmla="*/ 24 h 29"/>
                  <a:gd name="T2" fmla="*/ 0 w 59"/>
                  <a:gd name="T3" fmla="*/ 7 h 29"/>
                  <a:gd name="T4" fmla="*/ 58 w 59"/>
                  <a:gd name="T5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6" name="Freeform 190"/>
              <p:cNvSpPr>
                <a:spLocks noEditPoints="1"/>
              </p:cNvSpPr>
              <p:nvPr/>
            </p:nvSpPr>
            <p:spPr bwMode="auto">
              <a:xfrm>
                <a:off x="7415213" y="2438400"/>
                <a:ext cx="85725" cy="71438"/>
              </a:xfrm>
              <a:custGeom>
                <a:avLst/>
                <a:gdLst>
                  <a:gd name="T0" fmla="*/ 122 w 133"/>
                  <a:gd name="T1" fmla="*/ 106 h 111"/>
                  <a:gd name="T2" fmla="*/ 12 w 133"/>
                  <a:gd name="T3" fmla="*/ 94 h 111"/>
                  <a:gd name="T4" fmla="*/ 12 w 133"/>
                  <a:gd name="T5" fmla="*/ 10 h 111"/>
                  <a:gd name="T6" fmla="*/ 77 w 133"/>
                  <a:gd name="T7" fmla="*/ 8 h 111"/>
                  <a:gd name="T8" fmla="*/ 131 w 133"/>
                  <a:gd name="T9" fmla="*/ 24 h 111"/>
                  <a:gd name="T10" fmla="*/ 122 w 133"/>
                  <a:gd name="T11" fmla="*/ 106 h 111"/>
                  <a:gd name="T12" fmla="*/ 22 w 133"/>
                  <a:gd name="T13" fmla="*/ 28 h 111"/>
                  <a:gd name="T14" fmla="*/ 25 w 133"/>
                  <a:gd name="T15" fmla="*/ 80 h 111"/>
                  <a:gd name="T16" fmla="*/ 73 w 133"/>
                  <a:gd name="T17" fmla="*/ 92 h 111"/>
                  <a:gd name="T18" fmla="*/ 112 w 133"/>
                  <a:gd name="T19" fmla="*/ 92 h 111"/>
                  <a:gd name="T20" fmla="*/ 115 w 133"/>
                  <a:gd name="T21" fmla="*/ 29 h 111"/>
                  <a:gd name="T22" fmla="*/ 22 w 133"/>
                  <a:gd name="T23" fmla="*/ 28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7" name="Freeform 191"/>
              <p:cNvSpPr>
                <a:spLocks noEditPoints="1"/>
              </p:cNvSpPr>
              <p:nvPr/>
            </p:nvSpPr>
            <p:spPr bwMode="auto">
              <a:xfrm>
                <a:off x="7515225" y="2447925"/>
                <a:ext cx="92075" cy="76200"/>
              </a:xfrm>
              <a:custGeom>
                <a:avLst/>
                <a:gdLst>
                  <a:gd name="T0" fmla="*/ 144 w 144"/>
                  <a:gd name="T1" fmla="*/ 35 h 117"/>
                  <a:gd name="T2" fmla="*/ 134 w 144"/>
                  <a:gd name="T3" fmla="*/ 101 h 117"/>
                  <a:gd name="T4" fmla="*/ 8 w 144"/>
                  <a:gd name="T5" fmla="*/ 95 h 117"/>
                  <a:gd name="T6" fmla="*/ 10 w 144"/>
                  <a:gd name="T7" fmla="*/ 9 h 117"/>
                  <a:gd name="T8" fmla="*/ 137 w 144"/>
                  <a:gd name="T9" fmla="*/ 21 h 117"/>
                  <a:gd name="T10" fmla="*/ 144 w 144"/>
                  <a:gd name="T11" fmla="*/ 35 h 117"/>
                  <a:gd name="T12" fmla="*/ 29 w 144"/>
                  <a:gd name="T13" fmla="*/ 17 h 117"/>
                  <a:gd name="T14" fmla="*/ 18 w 144"/>
                  <a:gd name="T15" fmla="*/ 81 h 117"/>
                  <a:gd name="T16" fmla="*/ 120 w 144"/>
                  <a:gd name="T17" fmla="*/ 94 h 117"/>
                  <a:gd name="T18" fmla="*/ 127 w 144"/>
                  <a:gd name="T19" fmla="*/ 31 h 117"/>
                  <a:gd name="T20" fmla="*/ 29 w 144"/>
                  <a:gd name="T21" fmla="*/ 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8" name="Freeform 192"/>
              <p:cNvSpPr>
                <a:spLocks noEditPoints="1"/>
              </p:cNvSpPr>
              <p:nvPr/>
            </p:nvSpPr>
            <p:spPr bwMode="auto">
              <a:xfrm>
                <a:off x="7440613" y="2454275"/>
                <a:ext cx="26988" cy="38100"/>
              </a:xfrm>
              <a:custGeom>
                <a:avLst/>
                <a:gdLst>
                  <a:gd name="T0" fmla="*/ 42 w 42"/>
                  <a:gd name="T1" fmla="*/ 4 h 59"/>
                  <a:gd name="T2" fmla="*/ 35 w 42"/>
                  <a:gd name="T3" fmla="*/ 58 h 59"/>
                  <a:gd name="T4" fmla="*/ 27 w 42"/>
                  <a:gd name="T5" fmla="*/ 56 h 59"/>
                  <a:gd name="T6" fmla="*/ 0 w 42"/>
                  <a:gd name="T7" fmla="*/ 42 h 59"/>
                  <a:gd name="T8" fmla="*/ 20 w 42"/>
                  <a:gd name="T9" fmla="*/ 16 h 59"/>
                  <a:gd name="T10" fmla="*/ 27 w 42"/>
                  <a:gd name="T11" fmla="*/ 0 h 59"/>
                  <a:gd name="T12" fmla="*/ 42 w 42"/>
                  <a:gd name="T13" fmla="*/ 4 h 59"/>
                  <a:gd name="T14" fmla="*/ 20 w 42"/>
                  <a:gd name="T15" fmla="*/ 32 h 59"/>
                  <a:gd name="T16" fmla="*/ 29 w 42"/>
                  <a:gd name="T17" fmla="*/ 33 h 59"/>
                  <a:gd name="T18" fmla="*/ 31 w 42"/>
                  <a:gd name="T19" fmla="*/ 22 h 59"/>
                  <a:gd name="T20" fmla="*/ 20 w 42"/>
                  <a:gd name="T21" fmla="*/ 3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9" name="Freeform 193"/>
              <p:cNvSpPr>
                <a:spLocks noEditPoints="1"/>
              </p:cNvSpPr>
              <p:nvPr/>
            </p:nvSpPr>
            <p:spPr bwMode="auto">
              <a:xfrm>
                <a:off x="7608888" y="2462213"/>
                <a:ext cx="85725" cy="68263"/>
              </a:xfrm>
              <a:custGeom>
                <a:avLst/>
                <a:gdLst>
                  <a:gd name="T0" fmla="*/ 132 w 132"/>
                  <a:gd name="T1" fmla="*/ 13 h 107"/>
                  <a:gd name="T2" fmla="*/ 128 w 132"/>
                  <a:gd name="T3" fmla="*/ 97 h 107"/>
                  <a:gd name="T4" fmla="*/ 115 w 132"/>
                  <a:gd name="T5" fmla="*/ 105 h 107"/>
                  <a:gd name="T6" fmla="*/ 10 w 132"/>
                  <a:gd name="T7" fmla="*/ 88 h 107"/>
                  <a:gd name="T8" fmla="*/ 6 w 132"/>
                  <a:gd name="T9" fmla="*/ 17 h 107"/>
                  <a:gd name="T10" fmla="*/ 14 w 132"/>
                  <a:gd name="T11" fmla="*/ 4 h 107"/>
                  <a:gd name="T12" fmla="*/ 132 w 132"/>
                  <a:gd name="T13" fmla="*/ 13 h 107"/>
                  <a:gd name="T14" fmla="*/ 118 w 132"/>
                  <a:gd name="T15" fmla="*/ 25 h 107"/>
                  <a:gd name="T16" fmla="*/ 66 w 132"/>
                  <a:gd name="T17" fmla="*/ 17 h 107"/>
                  <a:gd name="T18" fmla="*/ 46 w 132"/>
                  <a:gd name="T19" fmla="*/ 13 h 107"/>
                  <a:gd name="T20" fmla="*/ 23 w 132"/>
                  <a:gd name="T21" fmla="*/ 17 h 107"/>
                  <a:gd name="T22" fmla="*/ 16 w 132"/>
                  <a:gd name="T23" fmla="*/ 59 h 107"/>
                  <a:gd name="T24" fmla="*/ 114 w 132"/>
                  <a:gd name="T25" fmla="*/ 87 h 107"/>
                  <a:gd name="T26" fmla="*/ 118 w 132"/>
                  <a:gd name="T27" fmla="*/ 2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0" name="Freeform 194"/>
              <p:cNvSpPr/>
              <p:nvPr/>
            </p:nvSpPr>
            <p:spPr bwMode="auto">
              <a:xfrm>
                <a:off x="7540625" y="2465388"/>
                <a:ext cx="33338" cy="38100"/>
              </a:xfrm>
              <a:custGeom>
                <a:avLst/>
                <a:gdLst>
                  <a:gd name="T0" fmla="*/ 51 w 51"/>
                  <a:gd name="T1" fmla="*/ 9 h 60"/>
                  <a:gd name="T2" fmla="*/ 19 w 51"/>
                  <a:gd name="T3" fmla="*/ 16 h 60"/>
                  <a:gd name="T4" fmla="*/ 43 w 51"/>
                  <a:gd name="T5" fmla="*/ 38 h 60"/>
                  <a:gd name="T6" fmla="*/ 33 w 51"/>
                  <a:gd name="T7" fmla="*/ 59 h 60"/>
                  <a:gd name="T8" fmla="*/ 5 w 51"/>
                  <a:gd name="T9" fmla="*/ 42 h 60"/>
                  <a:gd name="T10" fmla="*/ 30 w 51"/>
                  <a:gd name="T11" fmla="*/ 44 h 60"/>
                  <a:gd name="T12" fmla="*/ 30 w 51"/>
                  <a:gd name="T13" fmla="*/ 41 h 60"/>
                  <a:gd name="T14" fmla="*/ 20 w 51"/>
                  <a:gd name="T15" fmla="*/ 30 h 60"/>
                  <a:gd name="T16" fmla="*/ 10 w 51"/>
                  <a:gd name="T17" fmla="*/ 34 h 60"/>
                  <a:gd name="T18" fmla="*/ 2 w 51"/>
                  <a:gd name="T19" fmla="*/ 28 h 60"/>
                  <a:gd name="T20" fmla="*/ 12 w 51"/>
                  <a:gd name="T21" fmla="*/ 0 h 60"/>
                  <a:gd name="T22" fmla="*/ 51 w 51"/>
                  <a:gd name="T23" fmla="*/ 9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1" name="Freeform 195"/>
              <p:cNvSpPr>
                <a:spLocks noEditPoints="1"/>
              </p:cNvSpPr>
              <p:nvPr/>
            </p:nvSpPr>
            <p:spPr bwMode="auto">
              <a:xfrm>
                <a:off x="7704138" y="2466975"/>
                <a:ext cx="93663" cy="76200"/>
              </a:xfrm>
              <a:custGeom>
                <a:avLst/>
                <a:gdLst>
                  <a:gd name="T0" fmla="*/ 125 w 144"/>
                  <a:gd name="T1" fmla="*/ 6 h 118"/>
                  <a:gd name="T2" fmla="*/ 131 w 144"/>
                  <a:gd name="T3" fmla="*/ 83 h 118"/>
                  <a:gd name="T4" fmla="*/ 69 w 144"/>
                  <a:gd name="T5" fmla="*/ 100 h 118"/>
                  <a:gd name="T6" fmla="*/ 12 w 144"/>
                  <a:gd name="T7" fmla="*/ 93 h 118"/>
                  <a:gd name="T8" fmla="*/ 10 w 144"/>
                  <a:gd name="T9" fmla="*/ 20 h 118"/>
                  <a:gd name="T10" fmla="*/ 8 w 144"/>
                  <a:gd name="T11" fmla="*/ 14 h 118"/>
                  <a:gd name="T12" fmla="*/ 19 w 144"/>
                  <a:gd name="T13" fmla="*/ 2 h 118"/>
                  <a:gd name="T14" fmla="*/ 48 w 144"/>
                  <a:gd name="T15" fmla="*/ 4 h 118"/>
                  <a:gd name="T16" fmla="*/ 125 w 144"/>
                  <a:gd name="T17" fmla="*/ 6 h 118"/>
                  <a:gd name="T18" fmla="*/ 19 w 144"/>
                  <a:gd name="T19" fmla="*/ 20 h 118"/>
                  <a:gd name="T20" fmla="*/ 19 w 144"/>
                  <a:gd name="T21" fmla="*/ 79 h 118"/>
                  <a:gd name="T22" fmla="*/ 115 w 144"/>
                  <a:gd name="T23" fmla="*/ 90 h 118"/>
                  <a:gd name="T24" fmla="*/ 120 w 144"/>
                  <a:gd name="T25" fmla="*/ 24 h 118"/>
                  <a:gd name="T26" fmla="*/ 19 w 144"/>
                  <a:gd name="T27" fmla="*/ 2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2" name="Freeform 196"/>
              <p:cNvSpPr/>
              <p:nvPr/>
            </p:nvSpPr>
            <p:spPr bwMode="auto">
              <a:xfrm>
                <a:off x="7727950" y="2484438"/>
                <a:ext cx="36513" cy="31750"/>
              </a:xfrm>
              <a:custGeom>
                <a:avLst/>
                <a:gdLst>
                  <a:gd name="T0" fmla="*/ 9 w 56"/>
                  <a:gd name="T1" fmla="*/ 0 h 50"/>
                  <a:gd name="T2" fmla="*/ 31 w 56"/>
                  <a:gd name="T3" fmla="*/ 15 h 50"/>
                  <a:gd name="T4" fmla="*/ 48 w 56"/>
                  <a:gd name="T5" fmla="*/ 5 h 50"/>
                  <a:gd name="T6" fmla="*/ 52 w 56"/>
                  <a:gd name="T7" fmla="*/ 10 h 50"/>
                  <a:gd name="T8" fmla="*/ 41 w 56"/>
                  <a:gd name="T9" fmla="*/ 25 h 50"/>
                  <a:gd name="T10" fmla="*/ 51 w 56"/>
                  <a:gd name="T11" fmla="*/ 49 h 50"/>
                  <a:gd name="T12" fmla="*/ 33 w 56"/>
                  <a:gd name="T13" fmla="*/ 31 h 50"/>
                  <a:gd name="T14" fmla="*/ 6 w 56"/>
                  <a:gd name="T15" fmla="*/ 43 h 50"/>
                  <a:gd name="T16" fmla="*/ 23 w 56"/>
                  <a:gd name="T17" fmla="*/ 22 h 50"/>
                  <a:gd name="T18" fmla="*/ 9 w 56"/>
                  <a:gd name="T1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3" name="Freeform 197"/>
              <p:cNvSpPr/>
              <p:nvPr/>
            </p:nvSpPr>
            <p:spPr bwMode="auto">
              <a:xfrm>
                <a:off x="7839075" y="2492375"/>
                <a:ext cx="17463" cy="17463"/>
              </a:xfrm>
              <a:custGeom>
                <a:avLst/>
                <a:gdLst>
                  <a:gd name="T0" fmla="*/ 14 w 28"/>
                  <a:gd name="T1" fmla="*/ 3 h 25"/>
                  <a:gd name="T2" fmla="*/ 15 w 28"/>
                  <a:gd name="T3" fmla="*/ 24 h 25"/>
                  <a:gd name="T4" fmla="*/ 14 w 28"/>
                  <a:gd name="T5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4" name="Freeform 198"/>
              <p:cNvSpPr/>
              <p:nvPr/>
            </p:nvSpPr>
            <p:spPr bwMode="auto">
              <a:xfrm>
                <a:off x="7824788" y="2506663"/>
                <a:ext cx="42863" cy="19050"/>
              </a:xfrm>
              <a:custGeom>
                <a:avLst/>
                <a:gdLst>
                  <a:gd name="T0" fmla="*/ 57 w 65"/>
                  <a:gd name="T1" fmla="*/ 8 h 30"/>
                  <a:gd name="T2" fmla="*/ 65 w 65"/>
                  <a:gd name="T3" fmla="*/ 21 h 30"/>
                  <a:gd name="T4" fmla="*/ 50 w 65"/>
                  <a:gd name="T5" fmla="*/ 29 h 30"/>
                  <a:gd name="T6" fmla="*/ 40 w 65"/>
                  <a:gd name="T7" fmla="*/ 24 h 30"/>
                  <a:gd name="T8" fmla="*/ 2 w 65"/>
                  <a:gd name="T9" fmla="*/ 19 h 30"/>
                  <a:gd name="T10" fmla="*/ 1 w 65"/>
                  <a:gd name="T11" fmla="*/ 10 h 30"/>
                  <a:gd name="T12" fmla="*/ 57 w 65"/>
                  <a:gd name="T13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5" name="Freeform 199"/>
              <p:cNvSpPr>
                <a:spLocks noEditPoints="1"/>
              </p:cNvSpPr>
              <p:nvPr/>
            </p:nvSpPr>
            <p:spPr bwMode="auto">
              <a:xfrm>
                <a:off x="7405688" y="2517775"/>
                <a:ext cx="87313" cy="69850"/>
              </a:xfrm>
              <a:custGeom>
                <a:avLst/>
                <a:gdLst>
                  <a:gd name="T0" fmla="*/ 135 w 137"/>
                  <a:gd name="T1" fmla="*/ 18 h 108"/>
                  <a:gd name="T2" fmla="*/ 131 w 137"/>
                  <a:gd name="T3" fmla="*/ 91 h 108"/>
                  <a:gd name="T4" fmla="*/ 114 w 137"/>
                  <a:gd name="T5" fmla="*/ 108 h 108"/>
                  <a:gd name="T6" fmla="*/ 108 w 137"/>
                  <a:gd name="T7" fmla="*/ 104 h 108"/>
                  <a:gd name="T8" fmla="*/ 98 w 137"/>
                  <a:gd name="T9" fmla="*/ 105 h 108"/>
                  <a:gd name="T10" fmla="*/ 47 w 137"/>
                  <a:gd name="T11" fmla="*/ 91 h 108"/>
                  <a:gd name="T12" fmla="*/ 37 w 137"/>
                  <a:gd name="T13" fmla="*/ 92 h 108"/>
                  <a:gd name="T14" fmla="*/ 10 w 137"/>
                  <a:gd name="T15" fmla="*/ 90 h 108"/>
                  <a:gd name="T16" fmla="*/ 0 w 137"/>
                  <a:gd name="T17" fmla="*/ 80 h 108"/>
                  <a:gd name="T18" fmla="*/ 6 w 137"/>
                  <a:gd name="T19" fmla="*/ 4 h 108"/>
                  <a:gd name="T20" fmla="*/ 12 w 137"/>
                  <a:gd name="T21" fmla="*/ 0 h 108"/>
                  <a:gd name="T22" fmla="*/ 135 w 137"/>
                  <a:gd name="T23" fmla="*/ 18 h 108"/>
                  <a:gd name="T24" fmla="*/ 16 w 137"/>
                  <a:gd name="T25" fmla="*/ 17 h 108"/>
                  <a:gd name="T26" fmla="*/ 13 w 137"/>
                  <a:gd name="T27" fmla="*/ 67 h 108"/>
                  <a:gd name="T28" fmla="*/ 111 w 137"/>
                  <a:gd name="T29" fmla="*/ 91 h 108"/>
                  <a:gd name="T30" fmla="*/ 122 w 137"/>
                  <a:gd name="T31" fmla="*/ 31 h 108"/>
                  <a:gd name="T32" fmla="*/ 16 w 137"/>
                  <a:gd name="T33" fmla="*/ 17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6" name="Freeform 200"/>
              <p:cNvSpPr>
                <a:spLocks noEditPoints="1"/>
              </p:cNvSpPr>
              <p:nvPr/>
            </p:nvSpPr>
            <p:spPr bwMode="auto">
              <a:xfrm>
                <a:off x="7499350" y="2514600"/>
                <a:ext cx="103188" cy="82550"/>
              </a:xfrm>
              <a:custGeom>
                <a:avLst/>
                <a:gdLst>
                  <a:gd name="T0" fmla="*/ 142 w 159"/>
                  <a:gd name="T1" fmla="*/ 37 h 128"/>
                  <a:gd name="T2" fmla="*/ 142 w 159"/>
                  <a:gd name="T3" fmla="*/ 103 h 128"/>
                  <a:gd name="T4" fmla="*/ 135 w 159"/>
                  <a:gd name="T5" fmla="*/ 125 h 128"/>
                  <a:gd name="T6" fmla="*/ 118 w 159"/>
                  <a:gd name="T7" fmla="*/ 128 h 128"/>
                  <a:gd name="T8" fmla="*/ 17 w 159"/>
                  <a:gd name="T9" fmla="*/ 112 h 128"/>
                  <a:gd name="T10" fmla="*/ 13 w 159"/>
                  <a:gd name="T11" fmla="*/ 33 h 128"/>
                  <a:gd name="T12" fmla="*/ 142 w 159"/>
                  <a:gd name="T13" fmla="*/ 37 h 128"/>
                  <a:gd name="T14" fmla="*/ 28 w 159"/>
                  <a:gd name="T15" fmla="*/ 41 h 128"/>
                  <a:gd name="T16" fmla="*/ 26 w 159"/>
                  <a:gd name="T17" fmla="*/ 98 h 128"/>
                  <a:gd name="T18" fmla="*/ 58 w 159"/>
                  <a:gd name="T19" fmla="*/ 108 h 128"/>
                  <a:gd name="T20" fmla="*/ 123 w 159"/>
                  <a:gd name="T21" fmla="*/ 114 h 128"/>
                  <a:gd name="T22" fmla="*/ 132 w 159"/>
                  <a:gd name="T23" fmla="*/ 49 h 128"/>
                  <a:gd name="T24" fmla="*/ 28 w 159"/>
                  <a:gd name="T25" fmla="*/ 4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7" name="Freeform 201"/>
              <p:cNvSpPr/>
              <p:nvPr/>
            </p:nvSpPr>
            <p:spPr bwMode="auto">
              <a:xfrm>
                <a:off x="7434263" y="2533650"/>
                <a:ext cx="33338" cy="34925"/>
              </a:xfrm>
              <a:custGeom>
                <a:avLst/>
                <a:gdLst>
                  <a:gd name="T0" fmla="*/ 51 w 51"/>
                  <a:gd name="T1" fmla="*/ 12 h 53"/>
                  <a:gd name="T2" fmla="*/ 29 w 51"/>
                  <a:gd name="T3" fmla="*/ 52 h 53"/>
                  <a:gd name="T4" fmla="*/ 22 w 51"/>
                  <a:gd name="T5" fmla="*/ 50 h 53"/>
                  <a:gd name="T6" fmla="*/ 27 w 51"/>
                  <a:gd name="T7" fmla="*/ 19 h 53"/>
                  <a:gd name="T8" fmla="*/ 2 w 51"/>
                  <a:gd name="T9" fmla="*/ 11 h 53"/>
                  <a:gd name="T10" fmla="*/ 51 w 51"/>
                  <a:gd name="T11" fmla="*/ 1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8" name="Freeform 202"/>
              <p:cNvSpPr>
                <a:spLocks noEditPoints="1"/>
              </p:cNvSpPr>
              <p:nvPr/>
            </p:nvSpPr>
            <p:spPr bwMode="auto">
              <a:xfrm>
                <a:off x="7602538" y="2538413"/>
                <a:ext cx="85725" cy="69850"/>
              </a:xfrm>
              <a:custGeom>
                <a:avLst/>
                <a:gdLst>
                  <a:gd name="T0" fmla="*/ 132 w 132"/>
                  <a:gd name="T1" fmla="*/ 18 h 106"/>
                  <a:gd name="T2" fmla="*/ 124 w 132"/>
                  <a:gd name="T3" fmla="*/ 97 h 106"/>
                  <a:gd name="T4" fmla="*/ 96 w 132"/>
                  <a:gd name="T5" fmla="*/ 105 h 106"/>
                  <a:gd name="T6" fmla="*/ 55 w 132"/>
                  <a:gd name="T7" fmla="*/ 101 h 106"/>
                  <a:gd name="T8" fmla="*/ 33 w 132"/>
                  <a:gd name="T9" fmla="*/ 93 h 106"/>
                  <a:gd name="T10" fmla="*/ 5 w 132"/>
                  <a:gd name="T11" fmla="*/ 83 h 106"/>
                  <a:gd name="T12" fmla="*/ 2 w 132"/>
                  <a:gd name="T13" fmla="*/ 16 h 106"/>
                  <a:gd name="T14" fmla="*/ 15 w 132"/>
                  <a:gd name="T15" fmla="*/ 3 h 106"/>
                  <a:gd name="T16" fmla="*/ 68 w 132"/>
                  <a:gd name="T17" fmla="*/ 3 h 106"/>
                  <a:gd name="T18" fmla="*/ 88 w 132"/>
                  <a:gd name="T19" fmla="*/ 10 h 106"/>
                  <a:gd name="T20" fmla="*/ 132 w 132"/>
                  <a:gd name="T21" fmla="*/ 18 h 106"/>
                  <a:gd name="T22" fmla="*/ 25 w 132"/>
                  <a:gd name="T23" fmla="*/ 16 h 106"/>
                  <a:gd name="T24" fmla="*/ 12 w 132"/>
                  <a:gd name="T25" fmla="*/ 48 h 106"/>
                  <a:gd name="T26" fmla="*/ 20 w 132"/>
                  <a:gd name="T27" fmla="*/ 52 h 106"/>
                  <a:gd name="T28" fmla="*/ 13 w 132"/>
                  <a:gd name="T29" fmla="*/ 53 h 106"/>
                  <a:gd name="T30" fmla="*/ 18 w 132"/>
                  <a:gd name="T31" fmla="*/ 76 h 106"/>
                  <a:gd name="T32" fmla="*/ 111 w 132"/>
                  <a:gd name="T33" fmla="*/ 91 h 106"/>
                  <a:gd name="T34" fmla="*/ 116 w 132"/>
                  <a:gd name="T35" fmla="*/ 24 h 106"/>
                  <a:gd name="T36" fmla="*/ 25 w 132"/>
                  <a:gd name="T37" fmla="*/ 1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9" name="Freeform 203"/>
              <p:cNvSpPr>
                <a:spLocks noEditPoints="1"/>
              </p:cNvSpPr>
              <p:nvPr/>
            </p:nvSpPr>
            <p:spPr bwMode="auto">
              <a:xfrm>
                <a:off x="7535863" y="2536825"/>
                <a:ext cx="30163" cy="44450"/>
              </a:xfrm>
              <a:custGeom>
                <a:avLst/>
                <a:gdLst>
                  <a:gd name="T0" fmla="*/ 31 w 46"/>
                  <a:gd name="T1" fmla="*/ 38 h 69"/>
                  <a:gd name="T2" fmla="*/ 41 w 46"/>
                  <a:gd name="T3" fmla="*/ 62 h 69"/>
                  <a:gd name="T4" fmla="*/ 31 w 46"/>
                  <a:gd name="T5" fmla="*/ 69 h 69"/>
                  <a:gd name="T6" fmla="*/ 3 w 46"/>
                  <a:gd name="T7" fmla="*/ 61 h 69"/>
                  <a:gd name="T8" fmla="*/ 10 w 46"/>
                  <a:gd name="T9" fmla="*/ 37 h 69"/>
                  <a:gd name="T10" fmla="*/ 44 w 46"/>
                  <a:gd name="T11" fmla="*/ 19 h 69"/>
                  <a:gd name="T12" fmla="*/ 31 w 46"/>
                  <a:gd name="T13" fmla="*/ 38 h 69"/>
                  <a:gd name="T14" fmla="*/ 21 w 46"/>
                  <a:gd name="T15" fmla="*/ 30 h 69"/>
                  <a:gd name="T16" fmla="*/ 32 w 46"/>
                  <a:gd name="T17" fmla="*/ 23 h 69"/>
                  <a:gd name="T18" fmla="*/ 21 w 46"/>
                  <a:gd name="T19" fmla="*/ 30 h 69"/>
                  <a:gd name="T20" fmla="*/ 11 w 46"/>
                  <a:gd name="T21" fmla="*/ 45 h 69"/>
                  <a:gd name="T22" fmla="*/ 17 w 46"/>
                  <a:gd name="T23" fmla="*/ 58 h 69"/>
                  <a:gd name="T24" fmla="*/ 30 w 46"/>
                  <a:gd name="T25" fmla="*/ 54 h 69"/>
                  <a:gd name="T26" fmla="*/ 11 w 46"/>
                  <a:gd name="T27" fmla="*/ 4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0" name="Freeform 204"/>
              <p:cNvSpPr>
                <a:spLocks noEditPoints="1"/>
              </p:cNvSpPr>
              <p:nvPr/>
            </p:nvSpPr>
            <p:spPr bwMode="auto">
              <a:xfrm>
                <a:off x="7691438" y="2544763"/>
                <a:ext cx="98425" cy="150813"/>
              </a:xfrm>
              <a:custGeom>
                <a:avLst/>
                <a:gdLst>
                  <a:gd name="T0" fmla="*/ 135 w 153"/>
                  <a:gd name="T1" fmla="*/ 19 h 234"/>
                  <a:gd name="T2" fmla="*/ 140 w 153"/>
                  <a:gd name="T3" fmla="*/ 132 h 234"/>
                  <a:gd name="T4" fmla="*/ 138 w 153"/>
                  <a:gd name="T5" fmla="*/ 153 h 234"/>
                  <a:gd name="T6" fmla="*/ 116 w 153"/>
                  <a:gd name="T7" fmla="*/ 234 h 234"/>
                  <a:gd name="T8" fmla="*/ 60 w 153"/>
                  <a:gd name="T9" fmla="*/ 231 h 234"/>
                  <a:gd name="T10" fmla="*/ 47 w 153"/>
                  <a:gd name="T11" fmla="*/ 226 h 234"/>
                  <a:gd name="T12" fmla="*/ 7 w 153"/>
                  <a:gd name="T13" fmla="*/ 213 h 234"/>
                  <a:gd name="T14" fmla="*/ 2 w 153"/>
                  <a:gd name="T15" fmla="*/ 194 h 234"/>
                  <a:gd name="T16" fmla="*/ 5 w 153"/>
                  <a:gd name="T17" fmla="*/ 117 h 234"/>
                  <a:gd name="T18" fmla="*/ 18 w 153"/>
                  <a:gd name="T19" fmla="*/ 5 h 234"/>
                  <a:gd name="T20" fmla="*/ 135 w 153"/>
                  <a:gd name="T21" fmla="*/ 19 h 234"/>
                  <a:gd name="T22" fmla="*/ 54 w 153"/>
                  <a:gd name="T23" fmla="*/ 20 h 234"/>
                  <a:gd name="T24" fmla="*/ 30 w 153"/>
                  <a:gd name="T25" fmla="*/ 20 h 234"/>
                  <a:gd name="T26" fmla="*/ 23 w 153"/>
                  <a:gd name="T27" fmla="*/ 59 h 234"/>
                  <a:gd name="T28" fmla="*/ 18 w 153"/>
                  <a:gd name="T29" fmla="*/ 78 h 234"/>
                  <a:gd name="T30" fmla="*/ 16 w 153"/>
                  <a:gd name="T31" fmla="*/ 203 h 234"/>
                  <a:gd name="T32" fmla="*/ 110 w 153"/>
                  <a:gd name="T33" fmla="*/ 217 h 234"/>
                  <a:gd name="T34" fmla="*/ 119 w 153"/>
                  <a:gd name="T35" fmla="*/ 208 h 234"/>
                  <a:gd name="T36" fmla="*/ 131 w 153"/>
                  <a:gd name="T37" fmla="*/ 37 h 234"/>
                  <a:gd name="T38" fmla="*/ 54 w 153"/>
                  <a:gd name="T39" fmla="*/ 2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1" name="Freeform 206"/>
              <p:cNvSpPr/>
              <p:nvPr/>
            </p:nvSpPr>
            <p:spPr bwMode="auto">
              <a:xfrm>
                <a:off x="7805738" y="2570163"/>
                <a:ext cx="58738" cy="47625"/>
              </a:xfrm>
              <a:custGeom>
                <a:avLst/>
                <a:gdLst>
                  <a:gd name="T0" fmla="*/ 31 w 92"/>
                  <a:gd name="T1" fmla="*/ 4 h 75"/>
                  <a:gd name="T2" fmla="*/ 28 w 92"/>
                  <a:gd name="T3" fmla="*/ 53 h 75"/>
                  <a:gd name="T4" fmla="*/ 65 w 92"/>
                  <a:gd name="T5" fmla="*/ 6 h 75"/>
                  <a:gd name="T6" fmla="*/ 73 w 92"/>
                  <a:gd name="T7" fmla="*/ 6 h 75"/>
                  <a:gd name="T8" fmla="*/ 63 w 92"/>
                  <a:gd name="T9" fmla="*/ 30 h 75"/>
                  <a:gd name="T10" fmla="*/ 88 w 92"/>
                  <a:gd name="T11" fmla="*/ 39 h 75"/>
                  <a:gd name="T12" fmla="*/ 83 w 92"/>
                  <a:gd name="T13" fmla="*/ 51 h 75"/>
                  <a:gd name="T14" fmla="*/ 88 w 92"/>
                  <a:gd name="T15" fmla="*/ 68 h 75"/>
                  <a:gd name="T16" fmla="*/ 79 w 92"/>
                  <a:gd name="T17" fmla="*/ 71 h 75"/>
                  <a:gd name="T18" fmla="*/ 73 w 92"/>
                  <a:gd name="T19" fmla="*/ 58 h 75"/>
                  <a:gd name="T20" fmla="*/ 51 w 92"/>
                  <a:gd name="T21" fmla="*/ 66 h 75"/>
                  <a:gd name="T22" fmla="*/ 67 w 92"/>
                  <a:gd name="T23" fmla="*/ 51 h 75"/>
                  <a:gd name="T24" fmla="*/ 59 w 92"/>
                  <a:gd name="T25" fmla="*/ 34 h 75"/>
                  <a:gd name="T26" fmla="*/ 37 w 92"/>
                  <a:gd name="T27" fmla="*/ 61 h 75"/>
                  <a:gd name="T28" fmla="*/ 18 w 92"/>
                  <a:gd name="T29" fmla="*/ 57 h 75"/>
                  <a:gd name="T30" fmla="*/ 18 w 92"/>
                  <a:gd name="T31" fmla="*/ 25 h 75"/>
                  <a:gd name="T32" fmla="*/ 4 w 92"/>
                  <a:gd name="T33" fmla="*/ 34 h 75"/>
                  <a:gd name="T34" fmla="*/ 0 w 92"/>
                  <a:gd name="T35" fmla="*/ 32 h 75"/>
                  <a:gd name="T36" fmla="*/ 21 w 92"/>
                  <a:gd name="T37" fmla="*/ 1 h 75"/>
                  <a:gd name="T38" fmla="*/ 31 w 92"/>
                  <a:gd name="T39" fmla="*/ 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2" name="Freeform 207"/>
              <p:cNvSpPr>
                <a:spLocks noEditPoints="1"/>
              </p:cNvSpPr>
              <p:nvPr/>
            </p:nvSpPr>
            <p:spPr bwMode="auto">
              <a:xfrm>
                <a:off x="7394575" y="2593975"/>
                <a:ext cx="93663" cy="74613"/>
              </a:xfrm>
              <a:custGeom>
                <a:avLst/>
                <a:gdLst>
                  <a:gd name="T0" fmla="*/ 138 w 146"/>
                  <a:gd name="T1" fmla="*/ 16 h 116"/>
                  <a:gd name="T2" fmla="*/ 135 w 146"/>
                  <a:gd name="T3" fmla="*/ 86 h 116"/>
                  <a:gd name="T4" fmla="*/ 131 w 146"/>
                  <a:gd name="T5" fmla="*/ 104 h 116"/>
                  <a:gd name="T6" fmla="*/ 12 w 146"/>
                  <a:gd name="T7" fmla="*/ 91 h 116"/>
                  <a:gd name="T8" fmla="*/ 4 w 146"/>
                  <a:gd name="T9" fmla="*/ 27 h 116"/>
                  <a:gd name="T10" fmla="*/ 4 w 146"/>
                  <a:gd name="T11" fmla="*/ 17 h 116"/>
                  <a:gd name="T12" fmla="*/ 47 w 146"/>
                  <a:gd name="T13" fmla="*/ 1 h 116"/>
                  <a:gd name="T14" fmla="*/ 138 w 146"/>
                  <a:gd name="T15" fmla="*/ 16 h 116"/>
                  <a:gd name="T16" fmla="*/ 16 w 146"/>
                  <a:gd name="T17" fmla="*/ 69 h 116"/>
                  <a:gd name="T18" fmla="*/ 120 w 146"/>
                  <a:gd name="T19" fmla="*/ 91 h 116"/>
                  <a:gd name="T20" fmla="*/ 124 w 146"/>
                  <a:gd name="T21" fmla="*/ 28 h 116"/>
                  <a:gd name="T22" fmla="*/ 84 w 146"/>
                  <a:gd name="T23" fmla="*/ 21 h 116"/>
                  <a:gd name="T24" fmla="*/ 67 w 146"/>
                  <a:gd name="T25" fmla="*/ 16 h 116"/>
                  <a:gd name="T26" fmla="*/ 88 w 146"/>
                  <a:gd name="T27" fmla="*/ 34 h 116"/>
                  <a:gd name="T28" fmla="*/ 89 w 146"/>
                  <a:gd name="T29" fmla="*/ 31 h 116"/>
                  <a:gd name="T30" fmla="*/ 60 w 146"/>
                  <a:gd name="T31" fmla="*/ 77 h 116"/>
                  <a:gd name="T32" fmla="*/ 65 w 146"/>
                  <a:gd name="T33" fmla="*/ 16 h 116"/>
                  <a:gd name="T34" fmla="*/ 16 w 146"/>
                  <a:gd name="T35" fmla="*/ 69 h 116"/>
                  <a:gd name="T36" fmla="*/ 63 w 146"/>
                  <a:gd name="T37" fmla="*/ 34 h 116"/>
                  <a:gd name="T38" fmla="*/ 57 w 146"/>
                  <a:gd name="T39" fmla="*/ 58 h 116"/>
                  <a:gd name="T40" fmla="*/ 68 w 146"/>
                  <a:gd name="T41" fmla="*/ 63 h 116"/>
                  <a:gd name="T42" fmla="*/ 70 w 146"/>
                  <a:gd name="T43" fmla="*/ 30 h 116"/>
                  <a:gd name="T44" fmla="*/ 63 w 146"/>
                  <a:gd name="T45" fmla="*/ 3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3" name="Freeform 208"/>
              <p:cNvSpPr/>
              <p:nvPr/>
            </p:nvSpPr>
            <p:spPr bwMode="auto">
              <a:xfrm>
                <a:off x="7716838" y="2592388"/>
                <a:ext cx="39688" cy="47625"/>
              </a:xfrm>
              <a:custGeom>
                <a:avLst/>
                <a:gdLst>
                  <a:gd name="T0" fmla="*/ 41 w 62"/>
                  <a:gd name="T1" fmla="*/ 11 h 75"/>
                  <a:gd name="T2" fmla="*/ 39 w 62"/>
                  <a:gd name="T3" fmla="*/ 34 h 75"/>
                  <a:gd name="T4" fmla="*/ 62 w 62"/>
                  <a:gd name="T5" fmla="*/ 38 h 75"/>
                  <a:gd name="T6" fmla="*/ 59 w 62"/>
                  <a:gd name="T7" fmla="*/ 50 h 75"/>
                  <a:gd name="T8" fmla="*/ 41 w 62"/>
                  <a:gd name="T9" fmla="*/ 48 h 75"/>
                  <a:gd name="T10" fmla="*/ 37 w 62"/>
                  <a:gd name="T11" fmla="*/ 73 h 75"/>
                  <a:gd name="T12" fmla="*/ 27 w 62"/>
                  <a:gd name="T13" fmla="*/ 50 h 75"/>
                  <a:gd name="T14" fmla="*/ 2 w 62"/>
                  <a:gd name="T15" fmla="*/ 44 h 75"/>
                  <a:gd name="T16" fmla="*/ 25 w 62"/>
                  <a:gd name="T17" fmla="*/ 33 h 75"/>
                  <a:gd name="T18" fmla="*/ 41 w 62"/>
                  <a:gd name="T19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4" name="Freeform 209"/>
              <p:cNvSpPr>
                <a:spLocks noEditPoints="1"/>
              </p:cNvSpPr>
              <p:nvPr/>
            </p:nvSpPr>
            <p:spPr bwMode="auto">
              <a:xfrm>
                <a:off x="7489825" y="2605088"/>
                <a:ext cx="98425" cy="82550"/>
              </a:xfrm>
              <a:custGeom>
                <a:avLst/>
                <a:gdLst>
                  <a:gd name="T0" fmla="*/ 153 w 153"/>
                  <a:gd name="T1" fmla="*/ 18 h 130"/>
                  <a:gd name="T2" fmla="*/ 145 w 153"/>
                  <a:gd name="T3" fmla="*/ 96 h 130"/>
                  <a:gd name="T4" fmla="*/ 16 w 153"/>
                  <a:gd name="T5" fmla="*/ 91 h 130"/>
                  <a:gd name="T6" fmla="*/ 12 w 153"/>
                  <a:gd name="T7" fmla="*/ 5 h 130"/>
                  <a:gd name="T8" fmla="*/ 78 w 153"/>
                  <a:gd name="T9" fmla="*/ 5 h 130"/>
                  <a:gd name="T10" fmla="*/ 153 w 153"/>
                  <a:gd name="T11" fmla="*/ 18 h 130"/>
                  <a:gd name="T12" fmla="*/ 25 w 153"/>
                  <a:gd name="T13" fmla="*/ 18 h 130"/>
                  <a:gd name="T14" fmla="*/ 25 w 153"/>
                  <a:gd name="T15" fmla="*/ 77 h 130"/>
                  <a:gd name="T16" fmla="*/ 131 w 153"/>
                  <a:gd name="T17" fmla="*/ 91 h 130"/>
                  <a:gd name="T18" fmla="*/ 132 w 153"/>
                  <a:gd name="T19" fmla="*/ 22 h 130"/>
                  <a:gd name="T20" fmla="*/ 25 w 153"/>
                  <a:gd name="T21" fmla="*/ 18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5" name="Freeform 210"/>
              <p:cNvSpPr>
                <a:spLocks noEditPoints="1"/>
              </p:cNvSpPr>
              <p:nvPr/>
            </p:nvSpPr>
            <p:spPr bwMode="auto">
              <a:xfrm>
                <a:off x="7588250" y="2616200"/>
                <a:ext cx="90488" cy="71438"/>
              </a:xfrm>
              <a:custGeom>
                <a:avLst/>
                <a:gdLst>
                  <a:gd name="T0" fmla="*/ 132 w 140"/>
                  <a:gd name="T1" fmla="*/ 104 h 110"/>
                  <a:gd name="T2" fmla="*/ 80 w 140"/>
                  <a:gd name="T3" fmla="*/ 102 h 110"/>
                  <a:gd name="T4" fmla="*/ 24 w 140"/>
                  <a:gd name="T5" fmla="*/ 92 h 110"/>
                  <a:gd name="T6" fmla="*/ 13 w 140"/>
                  <a:gd name="T7" fmla="*/ 91 h 110"/>
                  <a:gd name="T8" fmla="*/ 6 w 140"/>
                  <a:gd name="T9" fmla="*/ 25 h 110"/>
                  <a:gd name="T10" fmla="*/ 16 w 140"/>
                  <a:gd name="T11" fmla="*/ 1 h 110"/>
                  <a:gd name="T12" fmla="*/ 136 w 140"/>
                  <a:gd name="T13" fmla="*/ 21 h 110"/>
                  <a:gd name="T14" fmla="*/ 132 w 140"/>
                  <a:gd name="T15" fmla="*/ 104 h 110"/>
                  <a:gd name="T16" fmla="*/ 21 w 140"/>
                  <a:gd name="T17" fmla="*/ 18 h 110"/>
                  <a:gd name="T18" fmla="*/ 19 w 140"/>
                  <a:gd name="T19" fmla="*/ 73 h 110"/>
                  <a:gd name="T20" fmla="*/ 118 w 140"/>
                  <a:gd name="T21" fmla="*/ 91 h 110"/>
                  <a:gd name="T22" fmla="*/ 125 w 140"/>
                  <a:gd name="T23" fmla="*/ 32 h 110"/>
                  <a:gd name="T24" fmla="*/ 21 w 140"/>
                  <a:gd name="T25" fmla="*/ 18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6" name="Freeform 211"/>
              <p:cNvSpPr/>
              <p:nvPr/>
            </p:nvSpPr>
            <p:spPr bwMode="auto">
              <a:xfrm>
                <a:off x="7523163" y="2619375"/>
                <a:ext cx="38100" cy="44450"/>
              </a:xfrm>
              <a:custGeom>
                <a:avLst/>
                <a:gdLst>
                  <a:gd name="T0" fmla="*/ 30 w 59"/>
                  <a:gd name="T1" fmla="*/ 19 h 68"/>
                  <a:gd name="T2" fmla="*/ 57 w 59"/>
                  <a:gd name="T3" fmla="*/ 17 h 68"/>
                  <a:gd name="T4" fmla="*/ 53 w 59"/>
                  <a:gd name="T5" fmla="*/ 33 h 68"/>
                  <a:gd name="T6" fmla="*/ 47 w 59"/>
                  <a:gd name="T7" fmla="*/ 34 h 68"/>
                  <a:gd name="T8" fmla="*/ 42 w 59"/>
                  <a:gd name="T9" fmla="*/ 26 h 68"/>
                  <a:gd name="T10" fmla="*/ 46 w 59"/>
                  <a:gd name="T11" fmla="*/ 44 h 68"/>
                  <a:gd name="T12" fmla="*/ 47 w 59"/>
                  <a:gd name="T13" fmla="*/ 52 h 68"/>
                  <a:gd name="T14" fmla="*/ 56 w 59"/>
                  <a:gd name="T15" fmla="*/ 48 h 68"/>
                  <a:gd name="T16" fmla="*/ 57 w 59"/>
                  <a:gd name="T17" fmla="*/ 58 h 68"/>
                  <a:gd name="T18" fmla="*/ 39 w 59"/>
                  <a:gd name="T19" fmla="*/ 54 h 68"/>
                  <a:gd name="T20" fmla="*/ 29 w 59"/>
                  <a:gd name="T21" fmla="*/ 44 h 68"/>
                  <a:gd name="T22" fmla="*/ 12 w 59"/>
                  <a:gd name="T23" fmla="*/ 57 h 68"/>
                  <a:gd name="T24" fmla="*/ 1 w 59"/>
                  <a:gd name="T25" fmla="*/ 51 h 68"/>
                  <a:gd name="T26" fmla="*/ 4 w 59"/>
                  <a:gd name="T27" fmla="*/ 40 h 68"/>
                  <a:gd name="T28" fmla="*/ 19 w 59"/>
                  <a:gd name="T29" fmla="*/ 20 h 68"/>
                  <a:gd name="T30" fmla="*/ 10 w 59"/>
                  <a:gd name="T31" fmla="*/ 24 h 68"/>
                  <a:gd name="T32" fmla="*/ 5 w 59"/>
                  <a:gd name="T33" fmla="*/ 20 h 68"/>
                  <a:gd name="T34" fmla="*/ 30 w 59"/>
                  <a:gd name="T35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7" name="Freeform 212"/>
              <p:cNvSpPr/>
              <p:nvPr/>
            </p:nvSpPr>
            <p:spPr bwMode="auto">
              <a:xfrm>
                <a:off x="7627938" y="2635250"/>
                <a:ext cx="14288" cy="20638"/>
              </a:xfrm>
              <a:custGeom>
                <a:avLst/>
                <a:gdLst>
                  <a:gd name="T0" fmla="*/ 20 w 22"/>
                  <a:gd name="T1" fmla="*/ 8 h 32"/>
                  <a:gd name="T2" fmla="*/ 15 w 22"/>
                  <a:gd name="T3" fmla="*/ 32 h 32"/>
                  <a:gd name="T4" fmla="*/ 20 w 22"/>
                  <a:gd name="T5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8" name="Freeform 213"/>
              <p:cNvSpPr/>
              <p:nvPr/>
            </p:nvSpPr>
            <p:spPr bwMode="auto">
              <a:xfrm>
                <a:off x="7807325" y="2654300"/>
                <a:ext cx="42863" cy="15875"/>
              </a:xfrm>
              <a:custGeom>
                <a:avLst/>
                <a:gdLst>
                  <a:gd name="T0" fmla="*/ 1 w 67"/>
                  <a:gd name="T1" fmla="*/ 14 h 25"/>
                  <a:gd name="T2" fmla="*/ 57 w 67"/>
                  <a:gd name="T3" fmla="*/ 7 h 25"/>
                  <a:gd name="T4" fmla="*/ 47 w 67"/>
                  <a:gd name="T5" fmla="*/ 25 h 25"/>
                  <a:gd name="T6" fmla="*/ 36 w 67"/>
                  <a:gd name="T7" fmla="*/ 19 h 25"/>
                  <a:gd name="T8" fmla="*/ 1 w 67"/>
                  <a:gd name="T9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9" name="Freeform 214"/>
              <p:cNvSpPr>
                <a:spLocks noEditPoints="1"/>
              </p:cNvSpPr>
              <p:nvPr/>
            </p:nvSpPr>
            <p:spPr bwMode="auto">
              <a:xfrm>
                <a:off x="7445375" y="2036763"/>
                <a:ext cx="482600" cy="214313"/>
              </a:xfrm>
              <a:custGeom>
                <a:avLst/>
                <a:gdLst>
                  <a:gd name="T0" fmla="*/ 140 w 746"/>
                  <a:gd name="T1" fmla="*/ 10 h 333"/>
                  <a:gd name="T2" fmla="*/ 259 w 746"/>
                  <a:gd name="T3" fmla="*/ 18 h 333"/>
                  <a:gd name="T4" fmla="*/ 366 w 746"/>
                  <a:gd name="T5" fmla="*/ 34 h 333"/>
                  <a:gd name="T6" fmla="*/ 746 w 746"/>
                  <a:gd name="T7" fmla="*/ 81 h 333"/>
                  <a:gd name="T8" fmla="*/ 727 w 746"/>
                  <a:gd name="T9" fmla="*/ 295 h 333"/>
                  <a:gd name="T10" fmla="*/ 651 w 746"/>
                  <a:gd name="T11" fmla="*/ 321 h 333"/>
                  <a:gd name="T12" fmla="*/ 297 w 746"/>
                  <a:gd name="T13" fmla="*/ 301 h 333"/>
                  <a:gd name="T14" fmla="*/ 147 w 746"/>
                  <a:gd name="T15" fmla="*/ 293 h 333"/>
                  <a:gd name="T16" fmla="*/ 13 w 746"/>
                  <a:gd name="T17" fmla="*/ 276 h 333"/>
                  <a:gd name="T18" fmla="*/ 24 w 746"/>
                  <a:gd name="T19" fmla="*/ 106 h 333"/>
                  <a:gd name="T20" fmla="*/ 62 w 746"/>
                  <a:gd name="T21" fmla="*/ 0 h 333"/>
                  <a:gd name="T22" fmla="*/ 637 w 746"/>
                  <a:gd name="T23" fmla="*/ 118 h 333"/>
                  <a:gd name="T24" fmla="*/ 497 w 746"/>
                  <a:gd name="T25" fmla="*/ 97 h 333"/>
                  <a:gd name="T26" fmla="*/ 373 w 746"/>
                  <a:gd name="T27" fmla="*/ 83 h 333"/>
                  <a:gd name="T28" fmla="*/ 252 w 746"/>
                  <a:gd name="T29" fmla="*/ 74 h 333"/>
                  <a:gd name="T30" fmla="*/ 101 w 746"/>
                  <a:gd name="T31" fmla="*/ 70 h 333"/>
                  <a:gd name="T32" fmla="*/ 423 w 746"/>
                  <a:gd name="T33" fmla="*/ 245 h 333"/>
                  <a:gd name="T34" fmla="*/ 517 w 746"/>
                  <a:gd name="T35" fmla="*/ 253 h 333"/>
                  <a:gd name="T36" fmla="*/ 631 w 746"/>
                  <a:gd name="T37" fmla="*/ 263 h 333"/>
                  <a:gd name="T38" fmla="*/ 687 w 746"/>
                  <a:gd name="T39" fmla="*/ 119 h 333"/>
                  <a:gd name="T40" fmla="*/ 640 w 746"/>
                  <a:gd name="T41" fmla="*/ 69 h 333"/>
                  <a:gd name="T42" fmla="*/ 499 w 746"/>
                  <a:gd name="T43" fmla="*/ 56 h 333"/>
                  <a:gd name="T44" fmla="*/ 321 w 746"/>
                  <a:gd name="T45" fmla="*/ 42 h 333"/>
                  <a:gd name="T46" fmla="*/ 196 w 746"/>
                  <a:gd name="T47" fmla="*/ 28 h 333"/>
                  <a:gd name="T48" fmla="*/ 91 w 746"/>
                  <a:gd name="T49" fmla="*/ 59 h 333"/>
                  <a:gd name="T50" fmla="*/ 283 w 746"/>
                  <a:gd name="T51" fmla="*/ 65 h 333"/>
                  <a:gd name="T52" fmla="*/ 338 w 746"/>
                  <a:gd name="T53" fmla="*/ 70 h 333"/>
                  <a:gd name="T54" fmla="*/ 615 w 746"/>
                  <a:gd name="T55" fmla="*/ 101 h 333"/>
                  <a:gd name="T56" fmla="*/ 711 w 746"/>
                  <a:gd name="T57" fmla="*/ 99 h 333"/>
                  <a:gd name="T58" fmla="*/ 687 w 746"/>
                  <a:gd name="T59" fmla="*/ 79 h 333"/>
                  <a:gd name="T60" fmla="*/ 16 w 746"/>
                  <a:gd name="T61" fmla="*/ 253 h 333"/>
                  <a:gd name="T62" fmla="*/ 70 w 746"/>
                  <a:gd name="T63" fmla="*/ 181 h 333"/>
                  <a:gd name="T64" fmla="*/ 63 w 746"/>
                  <a:gd name="T65" fmla="*/ 59 h 333"/>
                  <a:gd name="T66" fmla="*/ 40 w 746"/>
                  <a:gd name="T67" fmla="*/ 24 h 333"/>
                  <a:gd name="T68" fmla="*/ 711 w 746"/>
                  <a:gd name="T69" fmla="*/ 113 h 333"/>
                  <a:gd name="T70" fmla="*/ 711 w 746"/>
                  <a:gd name="T71" fmla="*/ 298 h 333"/>
                  <a:gd name="T72" fmla="*/ 728 w 746"/>
                  <a:gd name="T73" fmla="*/ 171 h 333"/>
                  <a:gd name="T74" fmla="*/ 729 w 746"/>
                  <a:gd name="T75" fmla="*/ 99 h 333"/>
                  <a:gd name="T76" fmla="*/ 687 w 746"/>
                  <a:gd name="T77" fmla="*/ 288 h 333"/>
                  <a:gd name="T78" fmla="*/ 479 w 746"/>
                  <a:gd name="T79" fmla="*/ 262 h 333"/>
                  <a:gd name="T80" fmla="*/ 100 w 746"/>
                  <a:gd name="T81" fmla="*/ 234 h 333"/>
                  <a:gd name="T82" fmla="*/ 27 w 746"/>
                  <a:gd name="T83" fmla="*/ 262 h 333"/>
                  <a:gd name="T84" fmla="*/ 374 w 746"/>
                  <a:gd name="T85" fmla="*/ 288 h 333"/>
                  <a:gd name="T86" fmla="*/ 631 w 746"/>
                  <a:gd name="T87" fmla="*/ 309 h 333"/>
                  <a:gd name="T88" fmla="*/ 687 w 746"/>
                  <a:gd name="T89" fmla="*/ 288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0" name="Freeform 215"/>
              <p:cNvSpPr/>
              <p:nvPr/>
            </p:nvSpPr>
            <p:spPr bwMode="auto">
              <a:xfrm>
                <a:off x="7443788" y="2295525"/>
                <a:ext cx="31750" cy="34925"/>
              </a:xfrm>
              <a:custGeom>
                <a:avLst/>
                <a:gdLst>
                  <a:gd name="T0" fmla="*/ 21 w 49"/>
                  <a:gd name="T1" fmla="*/ 4 h 54"/>
                  <a:gd name="T2" fmla="*/ 28 w 49"/>
                  <a:gd name="T3" fmla="*/ 26 h 54"/>
                  <a:gd name="T4" fmla="*/ 40 w 49"/>
                  <a:gd name="T5" fmla="*/ 13 h 54"/>
                  <a:gd name="T6" fmla="*/ 49 w 49"/>
                  <a:gd name="T7" fmla="*/ 16 h 54"/>
                  <a:gd name="T8" fmla="*/ 46 w 49"/>
                  <a:gd name="T9" fmla="*/ 54 h 54"/>
                  <a:gd name="T10" fmla="*/ 40 w 49"/>
                  <a:gd name="T11" fmla="*/ 32 h 54"/>
                  <a:gd name="T12" fmla="*/ 28 w 49"/>
                  <a:gd name="T13" fmla="*/ 41 h 54"/>
                  <a:gd name="T14" fmla="*/ 19 w 49"/>
                  <a:gd name="T15" fmla="*/ 33 h 54"/>
                  <a:gd name="T16" fmla="*/ 4 w 49"/>
                  <a:gd name="T17" fmla="*/ 48 h 54"/>
                  <a:gd name="T18" fmla="*/ 7 w 49"/>
                  <a:gd name="T19" fmla="*/ 27 h 54"/>
                  <a:gd name="T20" fmla="*/ 21 w 49"/>
                  <a:gd name="T21" fmla="*/ 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1" name="Freeform 216"/>
              <p:cNvSpPr/>
              <p:nvPr/>
            </p:nvSpPr>
            <p:spPr bwMode="auto">
              <a:xfrm>
                <a:off x="7453313" y="2371725"/>
                <a:ext cx="19050" cy="33338"/>
              </a:xfrm>
              <a:custGeom>
                <a:avLst/>
                <a:gdLst>
                  <a:gd name="T0" fmla="*/ 0 w 29"/>
                  <a:gd name="T1" fmla="*/ 30 h 52"/>
                  <a:gd name="T2" fmla="*/ 12 w 29"/>
                  <a:gd name="T3" fmla="*/ 17 h 52"/>
                  <a:gd name="T4" fmla="*/ 29 w 29"/>
                  <a:gd name="T5" fmla="*/ 4 h 52"/>
                  <a:gd name="T6" fmla="*/ 25 w 29"/>
                  <a:gd name="T7" fmla="*/ 52 h 52"/>
                  <a:gd name="T8" fmla="*/ 16 w 29"/>
                  <a:gd name="T9" fmla="*/ 52 h 52"/>
                  <a:gd name="T10" fmla="*/ 18 w 29"/>
                  <a:gd name="T11" fmla="*/ 31 h 52"/>
                  <a:gd name="T12" fmla="*/ 12 w 29"/>
                  <a:gd name="T13" fmla="*/ 35 h 52"/>
                  <a:gd name="T14" fmla="*/ 0 w 29"/>
                  <a:gd name="T15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2" name="Freeform 217"/>
              <p:cNvSpPr>
                <a:spLocks noEditPoints="1"/>
              </p:cNvSpPr>
              <p:nvPr/>
            </p:nvSpPr>
            <p:spPr bwMode="auto">
              <a:xfrm>
                <a:off x="7815263" y="2393950"/>
                <a:ext cx="87313" cy="69850"/>
              </a:xfrm>
              <a:custGeom>
                <a:avLst/>
                <a:gdLst>
                  <a:gd name="T0" fmla="*/ 16 w 136"/>
                  <a:gd name="T1" fmla="*/ 1 h 108"/>
                  <a:gd name="T2" fmla="*/ 17 w 136"/>
                  <a:gd name="T3" fmla="*/ 1 h 108"/>
                  <a:gd name="T4" fmla="*/ 115 w 136"/>
                  <a:gd name="T5" fmla="*/ 10 h 108"/>
                  <a:gd name="T6" fmla="*/ 127 w 136"/>
                  <a:gd name="T7" fmla="*/ 22 h 108"/>
                  <a:gd name="T8" fmla="*/ 115 w 136"/>
                  <a:gd name="T9" fmla="*/ 106 h 108"/>
                  <a:gd name="T10" fmla="*/ 96 w 136"/>
                  <a:gd name="T11" fmla="*/ 105 h 108"/>
                  <a:gd name="T12" fmla="*/ 83 w 136"/>
                  <a:gd name="T13" fmla="*/ 108 h 108"/>
                  <a:gd name="T14" fmla="*/ 47 w 136"/>
                  <a:gd name="T15" fmla="*/ 106 h 108"/>
                  <a:gd name="T16" fmla="*/ 17 w 136"/>
                  <a:gd name="T17" fmla="*/ 98 h 108"/>
                  <a:gd name="T18" fmla="*/ 13 w 136"/>
                  <a:gd name="T19" fmla="*/ 101 h 108"/>
                  <a:gd name="T20" fmla="*/ 2 w 136"/>
                  <a:gd name="T21" fmla="*/ 94 h 108"/>
                  <a:gd name="T22" fmla="*/ 1 w 136"/>
                  <a:gd name="T23" fmla="*/ 15 h 108"/>
                  <a:gd name="T24" fmla="*/ 2 w 136"/>
                  <a:gd name="T25" fmla="*/ 3 h 108"/>
                  <a:gd name="T26" fmla="*/ 16 w 136"/>
                  <a:gd name="T27" fmla="*/ 1 h 108"/>
                  <a:gd name="T28" fmla="*/ 114 w 136"/>
                  <a:gd name="T29" fmla="*/ 38 h 108"/>
                  <a:gd name="T30" fmla="*/ 68 w 136"/>
                  <a:gd name="T31" fmla="*/ 25 h 108"/>
                  <a:gd name="T32" fmla="*/ 17 w 136"/>
                  <a:gd name="T33" fmla="*/ 22 h 108"/>
                  <a:gd name="T34" fmla="*/ 12 w 136"/>
                  <a:gd name="T35" fmla="*/ 84 h 108"/>
                  <a:gd name="T36" fmla="*/ 104 w 136"/>
                  <a:gd name="T37" fmla="*/ 96 h 108"/>
                  <a:gd name="T38" fmla="*/ 114 w 136"/>
                  <a:gd name="T39" fmla="*/ 3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3" name="Freeform 218"/>
              <p:cNvSpPr>
                <a:spLocks noEditPoints="1"/>
              </p:cNvSpPr>
              <p:nvPr/>
            </p:nvSpPr>
            <p:spPr bwMode="auto">
              <a:xfrm>
                <a:off x="7805738" y="2478088"/>
                <a:ext cx="85725" cy="68263"/>
              </a:xfrm>
              <a:custGeom>
                <a:avLst/>
                <a:gdLst>
                  <a:gd name="T0" fmla="*/ 127 w 133"/>
                  <a:gd name="T1" fmla="*/ 13 h 105"/>
                  <a:gd name="T2" fmla="*/ 127 w 133"/>
                  <a:gd name="T3" fmla="*/ 93 h 105"/>
                  <a:gd name="T4" fmla="*/ 114 w 133"/>
                  <a:gd name="T5" fmla="*/ 105 h 105"/>
                  <a:gd name="T6" fmla="*/ 3 w 133"/>
                  <a:gd name="T7" fmla="*/ 89 h 105"/>
                  <a:gd name="T8" fmla="*/ 3 w 133"/>
                  <a:gd name="T9" fmla="*/ 13 h 105"/>
                  <a:gd name="T10" fmla="*/ 20 w 133"/>
                  <a:gd name="T11" fmla="*/ 2 h 105"/>
                  <a:gd name="T12" fmla="*/ 127 w 133"/>
                  <a:gd name="T13" fmla="*/ 13 h 105"/>
                  <a:gd name="T14" fmla="*/ 22 w 133"/>
                  <a:gd name="T15" fmla="*/ 17 h 105"/>
                  <a:gd name="T16" fmla="*/ 15 w 133"/>
                  <a:gd name="T17" fmla="*/ 79 h 105"/>
                  <a:gd name="T18" fmla="*/ 61 w 133"/>
                  <a:gd name="T19" fmla="*/ 87 h 105"/>
                  <a:gd name="T20" fmla="*/ 55 w 133"/>
                  <a:gd name="T21" fmla="*/ 79 h 105"/>
                  <a:gd name="T22" fmla="*/ 62 w 133"/>
                  <a:gd name="T23" fmla="*/ 70 h 105"/>
                  <a:gd name="T24" fmla="*/ 71 w 133"/>
                  <a:gd name="T25" fmla="*/ 75 h 105"/>
                  <a:gd name="T26" fmla="*/ 71 w 133"/>
                  <a:gd name="T27" fmla="*/ 87 h 105"/>
                  <a:gd name="T28" fmla="*/ 62 w 133"/>
                  <a:gd name="T29" fmla="*/ 90 h 105"/>
                  <a:gd name="T30" fmla="*/ 110 w 133"/>
                  <a:gd name="T31" fmla="*/ 91 h 105"/>
                  <a:gd name="T32" fmla="*/ 108 w 133"/>
                  <a:gd name="T33" fmla="*/ 23 h 105"/>
                  <a:gd name="T34" fmla="*/ 23 w 133"/>
                  <a:gd name="T35" fmla="*/ 17 h 105"/>
                  <a:gd name="T36" fmla="*/ 22 w 133"/>
                  <a:gd name="T37" fmla="*/ 17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4" name="Freeform 219"/>
              <p:cNvSpPr>
                <a:spLocks noEditPoints="1"/>
              </p:cNvSpPr>
              <p:nvPr/>
            </p:nvSpPr>
            <p:spPr bwMode="auto">
              <a:xfrm>
                <a:off x="7639050" y="2468563"/>
                <a:ext cx="33338" cy="49213"/>
              </a:xfrm>
              <a:custGeom>
                <a:avLst/>
                <a:gdLst>
                  <a:gd name="T0" fmla="*/ 47 w 54"/>
                  <a:gd name="T1" fmla="*/ 23 h 76"/>
                  <a:gd name="T2" fmla="*/ 23 w 54"/>
                  <a:gd name="T3" fmla="*/ 31 h 76"/>
                  <a:gd name="T4" fmla="*/ 37 w 54"/>
                  <a:gd name="T5" fmla="*/ 76 h 76"/>
                  <a:gd name="T6" fmla="*/ 0 w 54"/>
                  <a:gd name="T7" fmla="*/ 55 h 76"/>
                  <a:gd name="T8" fmla="*/ 5 w 54"/>
                  <a:gd name="T9" fmla="*/ 30 h 76"/>
                  <a:gd name="T10" fmla="*/ 47 w 54"/>
                  <a:gd name="T11" fmla="*/ 23 h 76"/>
                  <a:gd name="T12" fmla="*/ 33 w 54"/>
                  <a:gd name="T13" fmla="*/ 62 h 76"/>
                  <a:gd name="T14" fmla="*/ 34 w 54"/>
                  <a:gd name="T15" fmla="*/ 51 h 76"/>
                  <a:gd name="T16" fmla="*/ 14 w 54"/>
                  <a:gd name="T17" fmla="*/ 52 h 76"/>
                  <a:gd name="T18" fmla="*/ 33 w 54"/>
                  <a:gd name="T19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5" name="Freeform 220"/>
              <p:cNvSpPr>
                <a:spLocks noEditPoints="1"/>
              </p:cNvSpPr>
              <p:nvPr/>
            </p:nvSpPr>
            <p:spPr bwMode="auto">
              <a:xfrm>
                <a:off x="7785100" y="2635250"/>
                <a:ext cx="88900" cy="66675"/>
              </a:xfrm>
              <a:custGeom>
                <a:avLst/>
                <a:gdLst>
                  <a:gd name="T0" fmla="*/ 124 w 136"/>
                  <a:gd name="T1" fmla="*/ 12 h 103"/>
                  <a:gd name="T2" fmla="*/ 132 w 136"/>
                  <a:gd name="T3" fmla="*/ 21 h 103"/>
                  <a:gd name="T4" fmla="*/ 129 w 136"/>
                  <a:gd name="T5" fmla="*/ 21 h 103"/>
                  <a:gd name="T6" fmla="*/ 122 w 136"/>
                  <a:gd name="T7" fmla="*/ 100 h 103"/>
                  <a:gd name="T8" fmla="*/ 54 w 136"/>
                  <a:gd name="T9" fmla="*/ 96 h 103"/>
                  <a:gd name="T10" fmla="*/ 1 w 136"/>
                  <a:gd name="T11" fmla="*/ 75 h 103"/>
                  <a:gd name="T12" fmla="*/ 1 w 136"/>
                  <a:gd name="T13" fmla="*/ 12 h 103"/>
                  <a:gd name="T14" fmla="*/ 23 w 136"/>
                  <a:gd name="T15" fmla="*/ 0 h 103"/>
                  <a:gd name="T16" fmla="*/ 33 w 136"/>
                  <a:gd name="T17" fmla="*/ 6 h 103"/>
                  <a:gd name="T18" fmla="*/ 58 w 136"/>
                  <a:gd name="T19" fmla="*/ 6 h 103"/>
                  <a:gd name="T20" fmla="*/ 124 w 136"/>
                  <a:gd name="T21" fmla="*/ 12 h 103"/>
                  <a:gd name="T22" fmla="*/ 118 w 136"/>
                  <a:gd name="T23" fmla="*/ 33 h 103"/>
                  <a:gd name="T24" fmla="*/ 112 w 136"/>
                  <a:gd name="T25" fmla="*/ 27 h 103"/>
                  <a:gd name="T26" fmla="*/ 13 w 136"/>
                  <a:gd name="T27" fmla="*/ 20 h 103"/>
                  <a:gd name="T28" fmla="*/ 22 w 136"/>
                  <a:gd name="T29" fmla="*/ 83 h 103"/>
                  <a:gd name="T30" fmla="*/ 108 w 136"/>
                  <a:gd name="T31" fmla="*/ 87 h 103"/>
                  <a:gd name="T32" fmla="*/ 118 w 136"/>
                  <a:gd name="T33" fmla="*/ 3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6" name="Freeform 221"/>
              <p:cNvSpPr/>
              <p:nvPr/>
            </p:nvSpPr>
            <p:spPr bwMode="auto">
              <a:xfrm>
                <a:off x="7808913" y="2670175"/>
                <a:ext cx="38100" cy="17463"/>
              </a:xfrm>
              <a:custGeom>
                <a:avLst/>
                <a:gdLst>
                  <a:gd name="T0" fmla="*/ 57 w 60"/>
                  <a:gd name="T1" fmla="*/ 6 h 27"/>
                  <a:gd name="T2" fmla="*/ 60 w 60"/>
                  <a:gd name="T3" fmla="*/ 14 h 27"/>
                  <a:gd name="T4" fmla="*/ 6 w 60"/>
                  <a:gd name="T5" fmla="*/ 18 h 27"/>
                  <a:gd name="T6" fmla="*/ 1 w 60"/>
                  <a:gd name="T7" fmla="*/ 7 h 27"/>
                  <a:gd name="T8" fmla="*/ 57 w 60"/>
                  <a:gd name="T9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7" name="Freeform 222"/>
              <p:cNvSpPr>
                <a:spLocks noEditPoints="1"/>
              </p:cNvSpPr>
              <p:nvPr/>
            </p:nvSpPr>
            <p:spPr bwMode="auto">
              <a:xfrm>
                <a:off x="7627938" y="2303463"/>
                <a:ext cx="84138" cy="63500"/>
              </a:xfrm>
              <a:custGeom>
                <a:avLst/>
                <a:gdLst>
                  <a:gd name="T0" fmla="*/ 131 w 131"/>
                  <a:gd name="T1" fmla="*/ 17 h 99"/>
                  <a:gd name="T2" fmla="*/ 124 w 131"/>
                  <a:gd name="T3" fmla="*/ 88 h 99"/>
                  <a:gd name="T4" fmla="*/ 18 w 131"/>
                  <a:gd name="T5" fmla="*/ 81 h 99"/>
                  <a:gd name="T6" fmla="*/ 11 w 131"/>
                  <a:gd name="T7" fmla="*/ 11 h 99"/>
                  <a:gd name="T8" fmla="*/ 109 w 131"/>
                  <a:gd name="T9" fmla="*/ 11 h 99"/>
                  <a:gd name="T10" fmla="*/ 131 w 131"/>
                  <a:gd name="T11" fmla="*/ 17 h 99"/>
                  <a:gd name="T12" fmla="*/ 107 w 131"/>
                  <a:gd name="T13" fmla="*/ 67 h 99"/>
                  <a:gd name="T14" fmla="*/ 95 w 131"/>
                  <a:gd name="T15" fmla="*/ 78 h 99"/>
                  <a:gd name="T16" fmla="*/ 113 w 131"/>
                  <a:gd name="T17" fmla="*/ 77 h 99"/>
                  <a:gd name="T18" fmla="*/ 120 w 131"/>
                  <a:gd name="T19" fmla="*/ 29 h 99"/>
                  <a:gd name="T20" fmla="*/ 29 w 131"/>
                  <a:gd name="T21" fmla="*/ 18 h 99"/>
                  <a:gd name="T22" fmla="*/ 30 w 131"/>
                  <a:gd name="T23" fmla="*/ 66 h 99"/>
                  <a:gd name="T24" fmla="*/ 35 w 131"/>
                  <a:gd name="T25" fmla="*/ 42 h 99"/>
                  <a:gd name="T26" fmla="*/ 44 w 131"/>
                  <a:gd name="T27" fmla="*/ 22 h 99"/>
                  <a:gd name="T28" fmla="*/ 57 w 131"/>
                  <a:gd name="T29" fmla="*/ 42 h 99"/>
                  <a:gd name="T30" fmla="*/ 68 w 131"/>
                  <a:gd name="T31" fmla="*/ 27 h 99"/>
                  <a:gd name="T32" fmla="*/ 74 w 131"/>
                  <a:gd name="T33" fmla="*/ 67 h 99"/>
                  <a:gd name="T34" fmla="*/ 64 w 131"/>
                  <a:gd name="T35" fmla="*/ 52 h 99"/>
                  <a:gd name="T36" fmla="*/ 54 w 131"/>
                  <a:gd name="T37" fmla="*/ 59 h 99"/>
                  <a:gd name="T38" fmla="*/ 44 w 131"/>
                  <a:gd name="T39" fmla="*/ 46 h 99"/>
                  <a:gd name="T40" fmla="*/ 40 w 131"/>
                  <a:gd name="T41" fmla="*/ 63 h 99"/>
                  <a:gd name="T42" fmla="*/ 32 w 131"/>
                  <a:gd name="T43" fmla="*/ 67 h 99"/>
                  <a:gd name="T44" fmla="*/ 85 w 131"/>
                  <a:gd name="T45" fmla="*/ 78 h 99"/>
                  <a:gd name="T46" fmla="*/ 84 w 131"/>
                  <a:gd name="T47" fmla="*/ 70 h 99"/>
                  <a:gd name="T48" fmla="*/ 95 w 131"/>
                  <a:gd name="T49" fmla="*/ 62 h 99"/>
                  <a:gd name="T50" fmla="*/ 82 w 131"/>
                  <a:gd name="T51" fmla="*/ 41 h 99"/>
                  <a:gd name="T52" fmla="*/ 107 w 131"/>
                  <a:gd name="T53" fmla="*/ 31 h 99"/>
                  <a:gd name="T54" fmla="*/ 100 w 131"/>
                  <a:gd name="T55" fmla="*/ 46 h 99"/>
                  <a:gd name="T56" fmla="*/ 107 w 131"/>
                  <a:gd name="T57" fmla="*/ 6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8" name="Freeform 223"/>
              <p:cNvSpPr>
                <a:spLocks noEditPoints="1"/>
              </p:cNvSpPr>
              <p:nvPr/>
            </p:nvSpPr>
            <p:spPr bwMode="auto">
              <a:xfrm>
                <a:off x="7712075" y="2382838"/>
                <a:ext cx="93663" cy="69850"/>
              </a:xfrm>
              <a:custGeom>
                <a:avLst/>
                <a:gdLst>
                  <a:gd name="T0" fmla="*/ 132 w 145"/>
                  <a:gd name="T1" fmla="*/ 108 h 108"/>
                  <a:gd name="T2" fmla="*/ 32 w 145"/>
                  <a:gd name="T3" fmla="*/ 101 h 108"/>
                  <a:gd name="T4" fmla="*/ 0 w 145"/>
                  <a:gd name="T5" fmla="*/ 45 h 108"/>
                  <a:gd name="T6" fmla="*/ 11 w 145"/>
                  <a:gd name="T7" fmla="*/ 2 h 108"/>
                  <a:gd name="T8" fmla="*/ 18 w 145"/>
                  <a:gd name="T9" fmla="*/ 0 h 108"/>
                  <a:gd name="T10" fmla="*/ 30 w 145"/>
                  <a:gd name="T11" fmla="*/ 7 h 108"/>
                  <a:gd name="T12" fmla="*/ 132 w 145"/>
                  <a:gd name="T13" fmla="*/ 9 h 108"/>
                  <a:gd name="T14" fmla="*/ 143 w 145"/>
                  <a:gd name="T15" fmla="*/ 31 h 108"/>
                  <a:gd name="T16" fmla="*/ 132 w 145"/>
                  <a:gd name="T17" fmla="*/ 108 h 108"/>
                  <a:gd name="T18" fmla="*/ 130 w 145"/>
                  <a:gd name="T19" fmla="*/ 38 h 108"/>
                  <a:gd name="T20" fmla="*/ 118 w 145"/>
                  <a:gd name="T21" fmla="*/ 24 h 108"/>
                  <a:gd name="T22" fmla="*/ 27 w 145"/>
                  <a:gd name="T23" fmla="*/ 17 h 108"/>
                  <a:gd name="T24" fmla="*/ 16 w 145"/>
                  <a:gd name="T25" fmla="*/ 27 h 108"/>
                  <a:gd name="T26" fmla="*/ 23 w 145"/>
                  <a:gd name="T27" fmla="*/ 87 h 108"/>
                  <a:gd name="T28" fmla="*/ 88 w 145"/>
                  <a:gd name="T29" fmla="*/ 96 h 108"/>
                  <a:gd name="T30" fmla="*/ 107 w 145"/>
                  <a:gd name="T31" fmla="*/ 52 h 108"/>
                  <a:gd name="T32" fmla="*/ 115 w 145"/>
                  <a:gd name="T33" fmla="*/ 90 h 108"/>
                  <a:gd name="T34" fmla="*/ 95 w 145"/>
                  <a:gd name="T35" fmla="*/ 97 h 108"/>
                  <a:gd name="T36" fmla="*/ 116 w 145"/>
                  <a:gd name="T37" fmla="*/ 97 h 108"/>
                  <a:gd name="T38" fmla="*/ 130 w 145"/>
                  <a:gd name="T39" fmla="*/ 38 h 108"/>
                  <a:gd name="T40" fmla="*/ 95 w 145"/>
                  <a:gd name="T41" fmla="*/ 69 h 108"/>
                  <a:gd name="T42" fmla="*/ 95 w 145"/>
                  <a:gd name="T43" fmla="*/ 80 h 108"/>
                  <a:gd name="T44" fmla="*/ 109 w 145"/>
                  <a:gd name="T45" fmla="*/ 72 h 108"/>
                  <a:gd name="T46" fmla="*/ 102 w 145"/>
                  <a:gd name="T47" fmla="*/ 66 h 108"/>
                  <a:gd name="T48" fmla="*/ 95 w 145"/>
                  <a:gd name="T49" fmla="*/ 6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9" name="Freeform 224"/>
              <p:cNvSpPr>
                <a:spLocks noEditPoints="1"/>
              </p:cNvSpPr>
              <p:nvPr/>
            </p:nvSpPr>
            <p:spPr bwMode="auto">
              <a:xfrm>
                <a:off x="7793038" y="2549525"/>
                <a:ext cx="92075" cy="79375"/>
              </a:xfrm>
              <a:custGeom>
                <a:avLst/>
                <a:gdLst>
                  <a:gd name="T0" fmla="*/ 11 w 141"/>
                  <a:gd name="T1" fmla="*/ 14 h 122"/>
                  <a:gd name="T2" fmla="*/ 56 w 141"/>
                  <a:gd name="T3" fmla="*/ 14 h 122"/>
                  <a:gd name="T4" fmla="*/ 126 w 141"/>
                  <a:gd name="T5" fmla="*/ 22 h 122"/>
                  <a:gd name="T6" fmla="*/ 131 w 141"/>
                  <a:gd name="T7" fmla="*/ 25 h 122"/>
                  <a:gd name="T8" fmla="*/ 133 w 141"/>
                  <a:gd name="T9" fmla="*/ 61 h 122"/>
                  <a:gd name="T10" fmla="*/ 123 w 141"/>
                  <a:gd name="T11" fmla="*/ 114 h 122"/>
                  <a:gd name="T12" fmla="*/ 100 w 141"/>
                  <a:gd name="T13" fmla="*/ 117 h 122"/>
                  <a:gd name="T14" fmla="*/ 1 w 141"/>
                  <a:gd name="T15" fmla="*/ 84 h 122"/>
                  <a:gd name="T16" fmla="*/ 14 w 141"/>
                  <a:gd name="T17" fmla="*/ 19 h 122"/>
                  <a:gd name="T18" fmla="*/ 11 w 141"/>
                  <a:gd name="T19" fmla="*/ 14 h 122"/>
                  <a:gd name="T20" fmla="*/ 28 w 141"/>
                  <a:gd name="T21" fmla="*/ 25 h 122"/>
                  <a:gd name="T22" fmla="*/ 16 w 141"/>
                  <a:gd name="T23" fmla="*/ 90 h 122"/>
                  <a:gd name="T24" fmla="*/ 57 w 141"/>
                  <a:gd name="T25" fmla="*/ 99 h 122"/>
                  <a:gd name="T26" fmla="*/ 107 w 141"/>
                  <a:gd name="T27" fmla="*/ 103 h 122"/>
                  <a:gd name="T28" fmla="*/ 123 w 141"/>
                  <a:gd name="T29" fmla="*/ 42 h 122"/>
                  <a:gd name="T30" fmla="*/ 28 w 141"/>
                  <a:gd name="T31" fmla="*/ 25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0" name="Freeform 225"/>
              <p:cNvSpPr>
                <a:spLocks noEditPoints="1"/>
              </p:cNvSpPr>
              <p:nvPr/>
            </p:nvSpPr>
            <p:spPr bwMode="auto">
              <a:xfrm>
                <a:off x="7629525" y="2546350"/>
                <a:ext cx="39688" cy="47625"/>
              </a:xfrm>
              <a:custGeom>
                <a:avLst/>
                <a:gdLst>
                  <a:gd name="T0" fmla="*/ 13 w 62"/>
                  <a:gd name="T1" fmla="*/ 55 h 73"/>
                  <a:gd name="T2" fmla="*/ 38 w 62"/>
                  <a:gd name="T3" fmla="*/ 48 h 73"/>
                  <a:gd name="T4" fmla="*/ 5 w 62"/>
                  <a:gd name="T5" fmla="*/ 41 h 73"/>
                  <a:gd name="T6" fmla="*/ 23 w 62"/>
                  <a:gd name="T7" fmla="*/ 9 h 73"/>
                  <a:gd name="T8" fmla="*/ 37 w 62"/>
                  <a:gd name="T9" fmla="*/ 72 h 73"/>
                  <a:gd name="T10" fmla="*/ 13 w 62"/>
                  <a:gd name="T11" fmla="*/ 55 h 73"/>
                  <a:gd name="T12" fmla="*/ 28 w 62"/>
                  <a:gd name="T13" fmla="*/ 40 h 73"/>
                  <a:gd name="T14" fmla="*/ 34 w 62"/>
                  <a:gd name="T15" fmla="*/ 34 h 73"/>
                  <a:gd name="T16" fmla="*/ 31 w 62"/>
                  <a:gd name="T17" fmla="*/ 24 h 73"/>
                  <a:gd name="T18" fmla="*/ 28 w 62"/>
                  <a:gd name="T1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1" name="组合 30"/>
            <p:cNvGrpSpPr/>
            <p:nvPr userDrawn="1"/>
          </p:nvGrpSpPr>
          <p:grpSpPr>
            <a:xfrm>
              <a:off x="1834853" y="4558227"/>
              <a:ext cx="1371600" cy="1285875"/>
              <a:chOff x="5370513" y="4511675"/>
              <a:chExt cx="1371600" cy="1285875"/>
            </a:xfrm>
            <a:grpFill/>
          </p:grpSpPr>
          <p:sp>
            <p:nvSpPr>
              <p:cNvPr id="113" name="Freeform 226"/>
              <p:cNvSpPr/>
              <p:nvPr/>
            </p:nvSpPr>
            <p:spPr bwMode="auto">
              <a:xfrm>
                <a:off x="5507038" y="5324475"/>
                <a:ext cx="22225" cy="31750"/>
              </a:xfrm>
              <a:custGeom>
                <a:avLst/>
                <a:gdLst>
                  <a:gd name="T0" fmla="*/ 36 w 36"/>
                  <a:gd name="T1" fmla="*/ 6 h 49"/>
                  <a:gd name="T2" fmla="*/ 0 w 36"/>
                  <a:gd name="T3" fmla="*/ 49 h 49"/>
                  <a:gd name="T4" fmla="*/ 36 w 36"/>
                  <a:gd name="T5" fmla="*/ 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4" name="Freeform 227"/>
              <p:cNvSpPr/>
              <p:nvPr/>
            </p:nvSpPr>
            <p:spPr bwMode="auto">
              <a:xfrm>
                <a:off x="5554663" y="5335588"/>
                <a:ext cx="31750" cy="44450"/>
              </a:xfrm>
              <a:custGeom>
                <a:avLst/>
                <a:gdLst>
                  <a:gd name="T0" fmla="*/ 28 w 50"/>
                  <a:gd name="T1" fmla="*/ 0 h 67"/>
                  <a:gd name="T2" fmla="*/ 35 w 50"/>
                  <a:gd name="T3" fmla="*/ 64 h 67"/>
                  <a:gd name="T4" fmla="*/ 30 w 50"/>
                  <a:gd name="T5" fmla="*/ 67 h 67"/>
                  <a:gd name="T6" fmla="*/ 28 w 50"/>
                  <a:gd name="T7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5" name="Freeform 228"/>
              <p:cNvSpPr>
                <a:spLocks noEditPoints="1"/>
              </p:cNvSpPr>
              <p:nvPr/>
            </p:nvSpPr>
            <p:spPr bwMode="auto">
              <a:xfrm>
                <a:off x="5370513" y="4511675"/>
                <a:ext cx="1371600" cy="1285875"/>
              </a:xfrm>
              <a:custGeom>
                <a:avLst/>
                <a:gdLst>
                  <a:gd name="T0" fmla="*/ 1393 w 2123"/>
                  <a:gd name="T1" fmla="*/ 1747 h 1991"/>
                  <a:gd name="T2" fmla="*/ 977 w 2123"/>
                  <a:gd name="T3" fmla="*/ 1625 h 1991"/>
                  <a:gd name="T4" fmla="*/ 412 w 2123"/>
                  <a:gd name="T5" fmla="*/ 1618 h 1991"/>
                  <a:gd name="T6" fmla="*/ 28 w 2123"/>
                  <a:gd name="T7" fmla="*/ 1843 h 1991"/>
                  <a:gd name="T8" fmla="*/ 152 w 2123"/>
                  <a:gd name="T9" fmla="*/ 859 h 1991"/>
                  <a:gd name="T10" fmla="*/ 469 w 2123"/>
                  <a:gd name="T11" fmla="*/ 41 h 1991"/>
                  <a:gd name="T12" fmla="*/ 1760 w 2123"/>
                  <a:gd name="T13" fmla="*/ 57 h 1991"/>
                  <a:gd name="T14" fmla="*/ 2051 w 2123"/>
                  <a:gd name="T15" fmla="*/ 1263 h 1991"/>
                  <a:gd name="T16" fmla="*/ 2109 w 2123"/>
                  <a:gd name="T17" fmla="*/ 1809 h 1991"/>
                  <a:gd name="T18" fmla="*/ 1908 w 2123"/>
                  <a:gd name="T19" fmla="*/ 640 h 1991"/>
                  <a:gd name="T20" fmla="*/ 1789 w 2123"/>
                  <a:gd name="T21" fmla="*/ 843 h 1991"/>
                  <a:gd name="T22" fmla="*/ 1889 w 2123"/>
                  <a:gd name="T23" fmla="*/ 1919 h 1991"/>
                  <a:gd name="T24" fmla="*/ 440 w 2123"/>
                  <a:gd name="T25" fmla="*/ 821 h 1991"/>
                  <a:gd name="T26" fmla="*/ 1662 w 2123"/>
                  <a:gd name="T27" fmla="*/ 346 h 1991"/>
                  <a:gd name="T28" fmla="*/ 1605 w 2123"/>
                  <a:gd name="T29" fmla="*/ 489 h 1991"/>
                  <a:gd name="T30" fmla="*/ 1686 w 2123"/>
                  <a:gd name="T31" fmla="*/ 955 h 1991"/>
                  <a:gd name="T32" fmla="*/ 1760 w 2123"/>
                  <a:gd name="T33" fmla="*/ 1186 h 1991"/>
                  <a:gd name="T34" fmla="*/ 1381 w 2123"/>
                  <a:gd name="T35" fmla="*/ 1308 h 1991"/>
                  <a:gd name="T36" fmla="*/ 1822 w 2123"/>
                  <a:gd name="T37" fmla="*/ 1525 h 1991"/>
                  <a:gd name="T38" fmla="*/ 211 w 2123"/>
                  <a:gd name="T39" fmla="*/ 804 h 1991"/>
                  <a:gd name="T40" fmla="*/ 309 w 2123"/>
                  <a:gd name="T41" fmla="*/ 60 h 1991"/>
                  <a:gd name="T42" fmla="*/ 1197 w 2123"/>
                  <a:gd name="T43" fmla="*/ 184 h 1991"/>
                  <a:gd name="T44" fmla="*/ 1397 w 2123"/>
                  <a:gd name="T45" fmla="*/ 415 h 1991"/>
                  <a:gd name="T46" fmla="*/ 495 w 2123"/>
                  <a:gd name="T47" fmla="*/ 275 h 1991"/>
                  <a:gd name="T48" fmla="*/ 1111 w 2123"/>
                  <a:gd name="T49" fmla="*/ 513 h 1991"/>
                  <a:gd name="T50" fmla="*/ 569 w 2123"/>
                  <a:gd name="T51" fmla="*/ 449 h 1991"/>
                  <a:gd name="T52" fmla="*/ 1409 w 2123"/>
                  <a:gd name="T53" fmla="*/ 547 h 1991"/>
                  <a:gd name="T54" fmla="*/ 1281 w 2123"/>
                  <a:gd name="T55" fmla="*/ 645 h 1991"/>
                  <a:gd name="T56" fmla="*/ 1133 w 2123"/>
                  <a:gd name="T57" fmla="*/ 597 h 1991"/>
                  <a:gd name="T58" fmla="*/ 1596 w 2123"/>
                  <a:gd name="T59" fmla="*/ 511 h 1991"/>
                  <a:gd name="T60" fmla="*/ 1109 w 2123"/>
                  <a:gd name="T61" fmla="*/ 535 h 1991"/>
                  <a:gd name="T62" fmla="*/ 677 w 2123"/>
                  <a:gd name="T63" fmla="*/ 625 h 1991"/>
                  <a:gd name="T64" fmla="*/ 758 w 2123"/>
                  <a:gd name="T65" fmla="*/ 900 h 1991"/>
                  <a:gd name="T66" fmla="*/ 1369 w 2123"/>
                  <a:gd name="T67" fmla="*/ 664 h 1991"/>
                  <a:gd name="T68" fmla="*/ 937 w 2123"/>
                  <a:gd name="T69" fmla="*/ 1055 h 1991"/>
                  <a:gd name="T70" fmla="*/ 894 w 2123"/>
                  <a:gd name="T71" fmla="*/ 828 h 1991"/>
                  <a:gd name="T72" fmla="*/ 221 w 2123"/>
                  <a:gd name="T73" fmla="*/ 867 h 1991"/>
                  <a:gd name="T74" fmla="*/ 428 w 2123"/>
                  <a:gd name="T75" fmla="*/ 1427 h 1991"/>
                  <a:gd name="T76" fmla="*/ 1042 w 2123"/>
                  <a:gd name="T77" fmla="*/ 955 h 1991"/>
                  <a:gd name="T78" fmla="*/ 569 w 2123"/>
                  <a:gd name="T79" fmla="*/ 929 h 1991"/>
                  <a:gd name="T80" fmla="*/ 901 w 2123"/>
                  <a:gd name="T81" fmla="*/ 1031 h 1991"/>
                  <a:gd name="T82" fmla="*/ 870 w 2123"/>
                  <a:gd name="T83" fmla="*/ 1139 h 1991"/>
                  <a:gd name="T84" fmla="*/ 1364 w 2123"/>
                  <a:gd name="T85" fmla="*/ 1210 h 1991"/>
                  <a:gd name="T86" fmla="*/ 1524 w 2123"/>
                  <a:gd name="T87" fmla="*/ 1215 h 1991"/>
                  <a:gd name="T88" fmla="*/ 868 w 2123"/>
                  <a:gd name="T89" fmla="*/ 1349 h 1991"/>
                  <a:gd name="T90" fmla="*/ 1092 w 2123"/>
                  <a:gd name="T91" fmla="*/ 1205 h 1991"/>
                  <a:gd name="T92" fmla="*/ 1092 w 2123"/>
                  <a:gd name="T93" fmla="*/ 1205 h 1991"/>
                  <a:gd name="T94" fmla="*/ 1238 w 2123"/>
                  <a:gd name="T95" fmla="*/ 1303 h 1991"/>
                  <a:gd name="T96" fmla="*/ 827 w 2123"/>
                  <a:gd name="T97" fmla="*/ 1256 h 1991"/>
                  <a:gd name="T98" fmla="*/ 584 w 2123"/>
                  <a:gd name="T99" fmla="*/ 1320 h 1991"/>
                  <a:gd name="T100" fmla="*/ 667 w 2123"/>
                  <a:gd name="T101" fmla="*/ 1547 h 1991"/>
                  <a:gd name="T102" fmla="*/ 1073 w 2123"/>
                  <a:gd name="T103" fmla="*/ 1475 h 1991"/>
                  <a:gd name="T104" fmla="*/ 71 w 2123"/>
                  <a:gd name="T105" fmla="*/ 1611 h 1991"/>
                  <a:gd name="T106" fmla="*/ 85 w 2123"/>
                  <a:gd name="T107" fmla="*/ 1356 h 1991"/>
                  <a:gd name="T108" fmla="*/ 405 w 2123"/>
                  <a:gd name="T109" fmla="*/ 1456 h 1991"/>
                  <a:gd name="T110" fmla="*/ 1378 w 2123"/>
                  <a:gd name="T111" fmla="*/ 1492 h 1991"/>
                  <a:gd name="T112" fmla="*/ 650 w 2123"/>
                  <a:gd name="T113" fmla="*/ 1559 h 1991"/>
                  <a:gd name="T114" fmla="*/ 507 w 2123"/>
                  <a:gd name="T115" fmla="*/ 1451 h 1991"/>
                  <a:gd name="T116" fmla="*/ 1419 w 2123"/>
                  <a:gd name="T117" fmla="*/ 1602 h 1991"/>
                  <a:gd name="T118" fmla="*/ 431 w 2123"/>
                  <a:gd name="T119" fmla="*/ 1549 h 1991"/>
                  <a:gd name="T120" fmla="*/ 822 w 2123"/>
                  <a:gd name="T121" fmla="*/ 1561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6" name="Freeform 229"/>
              <p:cNvSpPr>
                <a:spLocks noEditPoints="1"/>
              </p:cNvSpPr>
              <p:nvPr/>
            </p:nvSpPr>
            <p:spPr bwMode="auto">
              <a:xfrm>
                <a:off x="5426075" y="5075238"/>
                <a:ext cx="290513" cy="327025"/>
              </a:xfrm>
              <a:custGeom>
                <a:avLst/>
                <a:gdLst>
                  <a:gd name="T0" fmla="*/ 438 w 450"/>
                  <a:gd name="T1" fmla="*/ 328 h 506"/>
                  <a:gd name="T2" fmla="*/ 235 w 450"/>
                  <a:gd name="T3" fmla="*/ 497 h 506"/>
                  <a:gd name="T4" fmla="*/ 75 w 450"/>
                  <a:gd name="T5" fmla="*/ 425 h 506"/>
                  <a:gd name="T6" fmla="*/ 78 w 450"/>
                  <a:gd name="T7" fmla="*/ 82 h 506"/>
                  <a:gd name="T8" fmla="*/ 235 w 450"/>
                  <a:gd name="T9" fmla="*/ 56 h 506"/>
                  <a:gd name="T10" fmla="*/ 247 w 450"/>
                  <a:gd name="T11" fmla="*/ 163 h 506"/>
                  <a:gd name="T12" fmla="*/ 276 w 450"/>
                  <a:gd name="T13" fmla="*/ 270 h 506"/>
                  <a:gd name="T14" fmla="*/ 388 w 450"/>
                  <a:gd name="T15" fmla="*/ 397 h 506"/>
                  <a:gd name="T16" fmla="*/ 357 w 450"/>
                  <a:gd name="T17" fmla="*/ 318 h 506"/>
                  <a:gd name="T18" fmla="*/ 414 w 450"/>
                  <a:gd name="T19" fmla="*/ 244 h 506"/>
                  <a:gd name="T20" fmla="*/ 350 w 450"/>
                  <a:gd name="T21" fmla="*/ 237 h 506"/>
                  <a:gd name="T22" fmla="*/ 395 w 450"/>
                  <a:gd name="T23" fmla="*/ 158 h 506"/>
                  <a:gd name="T24" fmla="*/ 388 w 450"/>
                  <a:gd name="T25" fmla="*/ 144 h 506"/>
                  <a:gd name="T26" fmla="*/ 295 w 450"/>
                  <a:gd name="T27" fmla="*/ 134 h 506"/>
                  <a:gd name="T28" fmla="*/ 235 w 450"/>
                  <a:gd name="T29" fmla="*/ 56 h 506"/>
                  <a:gd name="T30" fmla="*/ 140 w 450"/>
                  <a:gd name="T31" fmla="*/ 82 h 506"/>
                  <a:gd name="T32" fmla="*/ 209 w 450"/>
                  <a:gd name="T33" fmla="*/ 63 h 506"/>
                  <a:gd name="T34" fmla="*/ 230 w 450"/>
                  <a:gd name="T35" fmla="*/ 478 h 506"/>
                  <a:gd name="T36" fmla="*/ 302 w 450"/>
                  <a:gd name="T37" fmla="*/ 414 h 506"/>
                  <a:gd name="T38" fmla="*/ 316 w 450"/>
                  <a:gd name="T39" fmla="*/ 390 h 506"/>
                  <a:gd name="T40" fmla="*/ 185 w 450"/>
                  <a:gd name="T41" fmla="*/ 280 h 506"/>
                  <a:gd name="T42" fmla="*/ 202 w 450"/>
                  <a:gd name="T43" fmla="*/ 170 h 506"/>
                  <a:gd name="T44" fmla="*/ 116 w 450"/>
                  <a:gd name="T45" fmla="*/ 91 h 506"/>
                  <a:gd name="T46" fmla="*/ 125 w 450"/>
                  <a:gd name="T47" fmla="*/ 175 h 506"/>
                  <a:gd name="T48" fmla="*/ 35 w 450"/>
                  <a:gd name="T49" fmla="*/ 218 h 506"/>
                  <a:gd name="T50" fmla="*/ 30 w 450"/>
                  <a:gd name="T51" fmla="*/ 249 h 506"/>
                  <a:gd name="T52" fmla="*/ 111 w 450"/>
                  <a:gd name="T53" fmla="*/ 320 h 506"/>
                  <a:gd name="T54" fmla="*/ 63 w 450"/>
                  <a:gd name="T55" fmla="*/ 371 h 506"/>
                  <a:gd name="T56" fmla="*/ 185 w 450"/>
                  <a:gd name="T57" fmla="*/ 139 h 506"/>
                  <a:gd name="T58" fmla="*/ 223 w 450"/>
                  <a:gd name="T59" fmla="*/ 96 h 506"/>
                  <a:gd name="T60" fmla="*/ 223 w 450"/>
                  <a:gd name="T61" fmla="*/ 215 h 506"/>
                  <a:gd name="T62" fmla="*/ 223 w 450"/>
                  <a:gd name="T63" fmla="*/ 215 h 506"/>
                  <a:gd name="T64" fmla="*/ 247 w 450"/>
                  <a:gd name="T65" fmla="*/ 242 h 506"/>
                  <a:gd name="T66" fmla="*/ 304 w 450"/>
                  <a:gd name="T67" fmla="*/ 342 h 506"/>
                  <a:gd name="T68" fmla="*/ 259 w 450"/>
                  <a:gd name="T69" fmla="*/ 297 h 506"/>
                  <a:gd name="T70" fmla="*/ 350 w 450"/>
                  <a:gd name="T71" fmla="*/ 404 h 506"/>
                  <a:gd name="T72" fmla="*/ 371 w 450"/>
                  <a:gd name="T73" fmla="*/ 402 h 506"/>
                  <a:gd name="T74" fmla="*/ 350 w 450"/>
                  <a:gd name="T75" fmla="*/ 40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>
              <a:off x="6178053" y="5351600"/>
              <a:ext cx="1690161" cy="1725764"/>
              <a:chOff x="6746875" y="3863975"/>
              <a:chExt cx="1431925" cy="1462088"/>
            </a:xfrm>
            <a:grpFill/>
          </p:grpSpPr>
          <p:sp>
            <p:nvSpPr>
              <p:cNvPr id="88" name="Freeform 230"/>
              <p:cNvSpPr>
                <a:spLocks noEditPoints="1"/>
              </p:cNvSpPr>
              <p:nvPr/>
            </p:nvSpPr>
            <p:spPr bwMode="auto">
              <a:xfrm>
                <a:off x="6846888" y="4487863"/>
                <a:ext cx="206375" cy="219075"/>
              </a:xfrm>
              <a:custGeom>
                <a:avLst/>
                <a:gdLst>
                  <a:gd name="T0" fmla="*/ 187 w 319"/>
                  <a:gd name="T1" fmla="*/ 333 h 338"/>
                  <a:gd name="T2" fmla="*/ 102 w 319"/>
                  <a:gd name="T3" fmla="*/ 247 h 338"/>
                  <a:gd name="T4" fmla="*/ 37 w 319"/>
                  <a:gd name="T5" fmla="*/ 232 h 338"/>
                  <a:gd name="T6" fmla="*/ 1 w 319"/>
                  <a:gd name="T7" fmla="*/ 212 h 338"/>
                  <a:gd name="T8" fmla="*/ 13 w 319"/>
                  <a:gd name="T9" fmla="*/ 177 h 338"/>
                  <a:gd name="T10" fmla="*/ 51 w 319"/>
                  <a:gd name="T11" fmla="*/ 126 h 338"/>
                  <a:gd name="T12" fmla="*/ 50 w 319"/>
                  <a:gd name="T13" fmla="*/ 32 h 338"/>
                  <a:gd name="T14" fmla="*/ 143 w 319"/>
                  <a:gd name="T15" fmla="*/ 44 h 338"/>
                  <a:gd name="T16" fmla="*/ 201 w 319"/>
                  <a:gd name="T17" fmla="*/ 23 h 338"/>
                  <a:gd name="T18" fmla="*/ 271 w 319"/>
                  <a:gd name="T19" fmla="*/ 39 h 338"/>
                  <a:gd name="T20" fmla="*/ 262 w 319"/>
                  <a:gd name="T21" fmla="*/ 128 h 338"/>
                  <a:gd name="T22" fmla="*/ 318 w 319"/>
                  <a:gd name="T23" fmla="*/ 177 h 338"/>
                  <a:gd name="T24" fmla="*/ 308 w 319"/>
                  <a:gd name="T25" fmla="*/ 212 h 338"/>
                  <a:gd name="T26" fmla="*/ 244 w 319"/>
                  <a:gd name="T27" fmla="*/ 237 h 338"/>
                  <a:gd name="T28" fmla="*/ 187 w 319"/>
                  <a:gd name="T29" fmla="*/ 333 h 338"/>
                  <a:gd name="T30" fmla="*/ 148 w 319"/>
                  <a:gd name="T31" fmla="*/ 63 h 338"/>
                  <a:gd name="T32" fmla="*/ 71 w 319"/>
                  <a:gd name="T33" fmla="*/ 37 h 338"/>
                  <a:gd name="T34" fmla="*/ 65 w 319"/>
                  <a:gd name="T35" fmla="*/ 135 h 338"/>
                  <a:gd name="T36" fmla="*/ 44 w 319"/>
                  <a:gd name="T37" fmla="*/ 170 h 338"/>
                  <a:gd name="T38" fmla="*/ 20 w 319"/>
                  <a:gd name="T39" fmla="*/ 209 h 338"/>
                  <a:gd name="T40" fmla="*/ 69 w 319"/>
                  <a:gd name="T41" fmla="*/ 225 h 338"/>
                  <a:gd name="T42" fmla="*/ 113 w 319"/>
                  <a:gd name="T43" fmla="*/ 235 h 338"/>
                  <a:gd name="T44" fmla="*/ 136 w 319"/>
                  <a:gd name="T45" fmla="*/ 281 h 338"/>
                  <a:gd name="T46" fmla="*/ 174 w 319"/>
                  <a:gd name="T47" fmla="*/ 318 h 338"/>
                  <a:gd name="T48" fmla="*/ 223 w 319"/>
                  <a:gd name="T49" fmla="*/ 230 h 338"/>
                  <a:gd name="T50" fmla="*/ 253 w 319"/>
                  <a:gd name="T51" fmla="*/ 214 h 338"/>
                  <a:gd name="T52" fmla="*/ 300 w 319"/>
                  <a:gd name="T53" fmla="*/ 186 h 338"/>
                  <a:gd name="T54" fmla="*/ 246 w 319"/>
                  <a:gd name="T55" fmla="*/ 135 h 338"/>
                  <a:gd name="T56" fmla="*/ 253 w 319"/>
                  <a:gd name="T57" fmla="*/ 42 h 338"/>
                  <a:gd name="T58" fmla="*/ 148 w 319"/>
                  <a:gd name="T59" fmla="*/ 6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9" name="Freeform 231"/>
              <p:cNvSpPr>
                <a:spLocks noEditPoints="1"/>
              </p:cNvSpPr>
              <p:nvPr/>
            </p:nvSpPr>
            <p:spPr bwMode="auto">
              <a:xfrm>
                <a:off x="6873875" y="4524375"/>
                <a:ext cx="149225" cy="149225"/>
              </a:xfrm>
              <a:custGeom>
                <a:avLst/>
                <a:gdLst>
                  <a:gd name="T0" fmla="*/ 180 w 230"/>
                  <a:gd name="T1" fmla="*/ 5 h 231"/>
                  <a:gd name="T2" fmla="*/ 183 w 230"/>
                  <a:gd name="T3" fmla="*/ 70 h 231"/>
                  <a:gd name="T4" fmla="*/ 222 w 230"/>
                  <a:gd name="T5" fmla="*/ 108 h 231"/>
                  <a:gd name="T6" fmla="*/ 209 w 230"/>
                  <a:gd name="T7" fmla="*/ 143 h 231"/>
                  <a:gd name="T8" fmla="*/ 145 w 230"/>
                  <a:gd name="T9" fmla="*/ 219 h 231"/>
                  <a:gd name="T10" fmla="*/ 87 w 230"/>
                  <a:gd name="T11" fmla="*/ 154 h 231"/>
                  <a:gd name="T12" fmla="*/ 6 w 230"/>
                  <a:gd name="T13" fmla="*/ 147 h 231"/>
                  <a:gd name="T14" fmla="*/ 23 w 230"/>
                  <a:gd name="T15" fmla="*/ 91 h 231"/>
                  <a:gd name="T16" fmla="*/ 32 w 230"/>
                  <a:gd name="T17" fmla="*/ 8 h 231"/>
                  <a:gd name="T18" fmla="*/ 57 w 230"/>
                  <a:gd name="T19" fmla="*/ 3 h 231"/>
                  <a:gd name="T20" fmla="*/ 162 w 230"/>
                  <a:gd name="T21" fmla="*/ 1 h 231"/>
                  <a:gd name="T22" fmla="*/ 180 w 230"/>
                  <a:gd name="T23" fmla="*/ 5 h 231"/>
                  <a:gd name="T24" fmla="*/ 48 w 230"/>
                  <a:gd name="T25" fmla="*/ 24 h 231"/>
                  <a:gd name="T26" fmla="*/ 66 w 230"/>
                  <a:gd name="T27" fmla="*/ 73 h 231"/>
                  <a:gd name="T28" fmla="*/ 23 w 230"/>
                  <a:gd name="T29" fmla="*/ 135 h 231"/>
                  <a:gd name="T30" fmla="*/ 94 w 230"/>
                  <a:gd name="T31" fmla="*/ 138 h 231"/>
                  <a:gd name="T32" fmla="*/ 134 w 230"/>
                  <a:gd name="T33" fmla="*/ 199 h 231"/>
                  <a:gd name="T34" fmla="*/ 202 w 230"/>
                  <a:gd name="T35" fmla="*/ 129 h 231"/>
                  <a:gd name="T36" fmla="*/ 167 w 230"/>
                  <a:gd name="T37" fmla="*/ 85 h 231"/>
                  <a:gd name="T38" fmla="*/ 167 w 230"/>
                  <a:gd name="T39" fmla="*/ 22 h 231"/>
                  <a:gd name="T40" fmla="*/ 99 w 230"/>
                  <a:gd name="T41" fmla="*/ 47 h 231"/>
                  <a:gd name="T42" fmla="*/ 48 w 230"/>
                  <a:gd name="T43" fmla="*/ 24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0" name="Freeform 232"/>
              <p:cNvSpPr>
                <a:spLocks noEditPoints="1"/>
              </p:cNvSpPr>
              <p:nvPr/>
            </p:nvSpPr>
            <p:spPr bwMode="auto">
              <a:xfrm>
                <a:off x="7759700" y="4643438"/>
                <a:ext cx="36513" cy="39688"/>
              </a:xfrm>
              <a:custGeom>
                <a:avLst/>
                <a:gdLst>
                  <a:gd name="T0" fmla="*/ 44 w 57"/>
                  <a:gd name="T1" fmla="*/ 3 h 61"/>
                  <a:gd name="T2" fmla="*/ 42 w 57"/>
                  <a:gd name="T3" fmla="*/ 57 h 61"/>
                  <a:gd name="T4" fmla="*/ 27 w 57"/>
                  <a:gd name="T5" fmla="*/ 61 h 61"/>
                  <a:gd name="T6" fmla="*/ 7 w 57"/>
                  <a:gd name="T7" fmla="*/ 15 h 61"/>
                  <a:gd name="T8" fmla="*/ 44 w 57"/>
                  <a:gd name="T9" fmla="*/ 3 h 61"/>
                  <a:gd name="T10" fmla="*/ 27 w 57"/>
                  <a:gd name="T11" fmla="*/ 42 h 61"/>
                  <a:gd name="T12" fmla="*/ 39 w 57"/>
                  <a:gd name="T13" fmla="*/ 38 h 61"/>
                  <a:gd name="T14" fmla="*/ 27 w 57"/>
                  <a:gd name="T15" fmla="*/ 4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1" name="Freeform 233"/>
              <p:cNvSpPr>
                <a:spLocks noEditPoints="1"/>
              </p:cNvSpPr>
              <p:nvPr/>
            </p:nvSpPr>
            <p:spPr bwMode="auto">
              <a:xfrm>
                <a:off x="7770813" y="4702175"/>
                <a:ext cx="46038" cy="52388"/>
              </a:xfrm>
              <a:custGeom>
                <a:avLst/>
                <a:gdLst>
                  <a:gd name="T0" fmla="*/ 0 w 72"/>
                  <a:gd name="T1" fmla="*/ 37 h 81"/>
                  <a:gd name="T2" fmla="*/ 47 w 72"/>
                  <a:gd name="T3" fmla="*/ 72 h 81"/>
                  <a:gd name="T4" fmla="*/ 14 w 72"/>
                  <a:gd name="T5" fmla="*/ 75 h 81"/>
                  <a:gd name="T6" fmla="*/ 0 w 72"/>
                  <a:gd name="T7" fmla="*/ 37 h 81"/>
                  <a:gd name="T8" fmla="*/ 37 w 72"/>
                  <a:gd name="T9" fmla="*/ 58 h 81"/>
                  <a:gd name="T10" fmla="*/ 23 w 72"/>
                  <a:gd name="T11" fmla="*/ 40 h 81"/>
                  <a:gd name="T12" fmla="*/ 37 w 72"/>
                  <a:gd name="T13" fmla="*/ 58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2" name="Freeform 234"/>
              <p:cNvSpPr/>
              <p:nvPr/>
            </p:nvSpPr>
            <p:spPr bwMode="auto">
              <a:xfrm>
                <a:off x="7518400" y="4743450"/>
                <a:ext cx="28575" cy="19050"/>
              </a:xfrm>
              <a:custGeom>
                <a:avLst/>
                <a:gdLst>
                  <a:gd name="T0" fmla="*/ 45 w 45"/>
                  <a:gd name="T1" fmla="*/ 13 h 29"/>
                  <a:gd name="T2" fmla="*/ 45 w 45"/>
                  <a:gd name="T3" fmla="*/ 17 h 29"/>
                  <a:gd name="T4" fmla="*/ 7 w 45"/>
                  <a:gd name="T5" fmla="*/ 24 h 29"/>
                  <a:gd name="T6" fmla="*/ 2 w 45"/>
                  <a:gd name="T7" fmla="*/ 11 h 29"/>
                  <a:gd name="T8" fmla="*/ 45 w 45"/>
                  <a:gd name="T9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3" name="Freeform 235"/>
              <p:cNvSpPr/>
              <p:nvPr/>
            </p:nvSpPr>
            <p:spPr bwMode="auto">
              <a:xfrm>
                <a:off x="7564438" y="4735513"/>
                <a:ext cx="20638" cy="34925"/>
              </a:xfrm>
              <a:custGeom>
                <a:avLst/>
                <a:gdLst>
                  <a:gd name="T0" fmla="*/ 15 w 33"/>
                  <a:gd name="T1" fmla="*/ 55 h 55"/>
                  <a:gd name="T2" fmla="*/ 1 w 33"/>
                  <a:gd name="T3" fmla="*/ 29 h 55"/>
                  <a:gd name="T4" fmla="*/ 15 w 33"/>
                  <a:gd name="T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4" name="Freeform 236"/>
              <p:cNvSpPr/>
              <p:nvPr/>
            </p:nvSpPr>
            <p:spPr bwMode="auto">
              <a:xfrm>
                <a:off x="7485063" y="4756150"/>
                <a:ext cx="17463" cy="17463"/>
              </a:xfrm>
              <a:custGeom>
                <a:avLst/>
                <a:gdLst>
                  <a:gd name="T0" fmla="*/ 28 w 28"/>
                  <a:gd name="T1" fmla="*/ 2 h 27"/>
                  <a:gd name="T2" fmla="*/ 0 w 28"/>
                  <a:gd name="T3" fmla="*/ 14 h 27"/>
                  <a:gd name="T4" fmla="*/ 28 w 28"/>
                  <a:gd name="T5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5" name="Freeform 237"/>
              <p:cNvSpPr/>
              <p:nvPr/>
            </p:nvSpPr>
            <p:spPr bwMode="auto">
              <a:xfrm>
                <a:off x="7445375" y="4765675"/>
                <a:ext cx="22225" cy="17463"/>
              </a:xfrm>
              <a:custGeom>
                <a:avLst/>
                <a:gdLst>
                  <a:gd name="T0" fmla="*/ 33 w 33"/>
                  <a:gd name="T1" fmla="*/ 3 h 26"/>
                  <a:gd name="T2" fmla="*/ 0 w 33"/>
                  <a:gd name="T3" fmla="*/ 19 h 26"/>
                  <a:gd name="T4" fmla="*/ 33 w 33"/>
                  <a:gd name="T5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6" name="Freeform 238"/>
              <p:cNvSpPr/>
              <p:nvPr/>
            </p:nvSpPr>
            <p:spPr bwMode="auto">
              <a:xfrm>
                <a:off x="7397750" y="4768850"/>
                <a:ext cx="26988" cy="17463"/>
              </a:xfrm>
              <a:custGeom>
                <a:avLst/>
                <a:gdLst>
                  <a:gd name="T0" fmla="*/ 43 w 43"/>
                  <a:gd name="T1" fmla="*/ 16 h 26"/>
                  <a:gd name="T2" fmla="*/ 3 w 43"/>
                  <a:gd name="T3" fmla="*/ 23 h 26"/>
                  <a:gd name="T4" fmla="*/ 43 w 43"/>
                  <a:gd name="T5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7" name="Freeform 239"/>
              <p:cNvSpPr/>
              <p:nvPr/>
            </p:nvSpPr>
            <p:spPr bwMode="auto">
              <a:xfrm>
                <a:off x="7408863" y="4776788"/>
                <a:ext cx="144463" cy="33338"/>
              </a:xfrm>
              <a:custGeom>
                <a:avLst/>
                <a:gdLst>
                  <a:gd name="T0" fmla="*/ 0 w 223"/>
                  <a:gd name="T1" fmla="*/ 46 h 50"/>
                  <a:gd name="T2" fmla="*/ 36 w 223"/>
                  <a:gd name="T3" fmla="*/ 23 h 50"/>
                  <a:gd name="T4" fmla="*/ 214 w 223"/>
                  <a:gd name="T5" fmla="*/ 0 h 50"/>
                  <a:gd name="T6" fmla="*/ 216 w 223"/>
                  <a:gd name="T7" fmla="*/ 16 h 50"/>
                  <a:gd name="T8" fmla="*/ 183 w 223"/>
                  <a:gd name="T9" fmla="*/ 25 h 50"/>
                  <a:gd name="T10" fmla="*/ 95 w 223"/>
                  <a:gd name="T11" fmla="*/ 28 h 50"/>
                  <a:gd name="T12" fmla="*/ 0 w 223"/>
                  <a:gd name="T13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8" name="Freeform 240"/>
              <p:cNvSpPr/>
              <p:nvPr/>
            </p:nvSpPr>
            <p:spPr bwMode="auto">
              <a:xfrm>
                <a:off x="7569200" y="4776788"/>
                <a:ext cx="17463" cy="22225"/>
              </a:xfrm>
              <a:custGeom>
                <a:avLst/>
                <a:gdLst>
                  <a:gd name="T0" fmla="*/ 10 w 26"/>
                  <a:gd name="T1" fmla="*/ 0 h 33"/>
                  <a:gd name="T2" fmla="*/ 19 w 26"/>
                  <a:gd name="T3" fmla="*/ 0 h 33"/>
                  <a:gd name="T4" fmla="*/ 22 w 26"/>
                  <a:gd name="T5" fmla="*/ 30 h 33"/>
                  <a:gd name="T6" fmla="*/ 14 w 26"/>
                  <a:gd name="T7" fmla="*/ 32 h 33"/>
                  <a:gd name="T8" fmla="*/ 10 w 26"/>
                  <a:gd name="T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9" name="Freeform 241"/>
              <p:cNvSpPr/>
              <p:nvPr/>
            </p:nvSpPr>
            <p:spPr bwMode="auto">
              <a:xfrm>
                <a:off x="7372350" y="4783138"/>
                <a:ext cx="19050" cy="17463"/>
              </a:xfrm>
              <a:custGeom>
                <a:avLst/>
                <a:gdLst>
                  <a:gd name="T0" fmla="*/ 16 w 28"/>
                  <a:gd name="T1" fmla="*/ 28 h 28"/>
                  <a:gd name="T2" fmla="*/ 11 w 28"/>
                  <a:gd name="T3" fmla="*/ 0 h 28"/>
                  <a:gd name="T4" fmla="*/ 16 w 28"/>
                  <a:gd name="T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0" name="Freeform 242"/>
              <p:cNvSpPr/>
              <p:nvPr/>
            </p:nvSpPr>
            <p:spPr bwMode="auto">
              <a:xfrm>
                <a:off x="7419975" y="4799013"/>
                <a:ext cx="134938" cy="42863"/>
              </a:xfrm>
              <a:custGeom>
                <a:avLst/>
                <a:gdLst>
                  <a:gd name="T0" fmla="*/ 205 w 211"/>
                  <a:gd name="T1" fmla="*/ 1 h 66"/>
                  <a:gd name="T2" fmla="*/ 204 w 211"/>
                  <a:gd name="T3" fmla="*/ 23 h 66"/>
                  <a:gd name="T4" fmla="*/ 190 w 211"/>
                  <a:gd name="T5" fmla="*/ 22 h 66"/>
                  <a:gd name="T6" fmla="*/ 62 w 211"/>
                  <a:gd name="T7" fmla="*/ 50 h 66"/>
                  <a:gd name="T8" fmla="*/ 0 w 211"/>
                  <a:gd name="T9" fmla="*/ 53 h 66"/>
                  <a:gd name="T10" fmla="*/ 25 w 211"/>
                  <a:gd name="T11" fmla="*/ 41 h 66"/>
                  <a:gd name="T12" fmla="*/ 74 w 211"/>
                  <a:gd name="T13" fmla="*/ 27 h 66"/>
                  <a:gd name="T14" fmla="*/ 190 w 211"/>
                  <a:gd name="T15" fmla="*/ 4 h 66"/>
                  <a:gd name="T16" fmla="*/ 205 w 211"/>
                  <a:gd name="T17" fmla="*/ 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1" name="Freeform 243"/>
              <p:cNvSpPr/>
              <p:nvPr/>
            </p:nvSpPr>
            <p:spPr bwMode="auto">
              <a:xfrm>
                <a:off x="7570788" y="4800600"/>
                <a:ext cx="20638" cy="26988"/>
              </a:xfrm>
              <a:custGeom>
                <a:avLst/>
                <a:gdLst>
                  <a:gd name="T0" fmla="*/ 23 w 31"/>
                  <a:gd name="T1" fmla="*/ 43 h 43"/>
                  <a:gd name="T2" fmla="*/ 14 w 31"/>
                  <a:gd name="T3" fmla="*/ 43 h 43"/>
                  <a:gd name="T4" fmla="*/ 28 w 31"/>
                  <a:gd name="T5" fmla="*/ 18 h 43"/>
                  <a:gd name="T6" fmla="*/ 23 w 31"/>
                  <a:gd name="T7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2" name="Freeform 244"/>
              <p:cNvSpPr>
                <a:spLocks noEditPoints="1"/>
              </p:cNvSpPr>
              <p:nvPr/>
            </p:nvSpPr>
            <p:spPr bwMode="auto">
              <a:xfrm>
                <a:off x="7112000" y="4799013"/>
                <a:ext cx="46038" cy="57150"/>
              </a:xfrm>
              <a:custGeom>
                <a:avLst/>
                <a:gdLst>
                  <a:gd name="T0" fmla="*/ 23 w 70"/>
                  <a:gd name="T1" fmla="*/ 17 h 87"/>
                  <a:gd name="T2" fmla="*/ 19 w 70"/>
                  <a:gd name="T3" fmla="*/ 72 h 87"/>
                  <a:gd name="T4" fmla="*/ 23 w 70"/>
                  <a:gd name="T5" fmla="*/ 17 h 87"/>
                  <a:gd name="T6" fmla="*/ 21 w 70"/>
                  <a:gd name="T7" fmla="*/ 51 h 87"/>
                  <a:gd name="T8" fmla="*/ 42 w 70"/>
                  <a:gd name="T9" fmla="*/ 52 h 87"/>
                  <a:gd name="T10" fmla="*/ 33 w 70"/>
                  <a:gd name="T11" fmla="*/ 31 h 87"/>
                  <a:gd name="T12" fmla="*/ 21 w 70"/>
                  <a:gd name="T13" fmla="*/ 5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3" name="Freeform 245"/>
              <p:cNvSpPr/>
              <p:nvPr/>
            </p:nvSpPr>
            <p:spPr bwMode="auto">
              <a:xfrm>
                <a:off x="7377113" y="4819650"/>
                <a:ext cx="17463" cy="25400"/>
              </a:xfrm>
              <a:custGeom>
                <a:avLst/>
                <a:gdLst>
                  <a:gd name="T0" fmla="*/ 5 w 26"/>
                  <a:gd name="T1" fmla="*/ 0 h 41"/>
                  <a:gd name="T2" fmla="*/ 19 w 26"/>
                  <a:gd name="T3" fmla="*/ 41 h 41"/>
                  <a:gd name="T4" fmla="*/ 5 w 26"/>
                  <a:gd name="T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4" name="Freeform 246"/>
              <p:cNvSpPr/>
              <p:nvPr/>
            </p:nvSpPr>
            <p:spPr bwMode="auto">
              <a:xfrm>
                <a:off x="7542213" y="4822825"/>
                <a:ext cx="26988" cy="12700"/>
              </a:xfrm>
              <a:custGeom>
                <a:avLst/>
                <a:gdLst>
                  <a:gd name="T0" fmla="*/ 37 w 42"/>
                  <a:gd name="T1" fmla="*/ 0 h 20"/>
                  <a:gd name="T2" fmla="*/ 37 w 42"/>
                  <a:gd name="T3" fmla="*/ 20 h 20"/>
                  <a:gd name="T4" fmla="*/ 0 w 42"/>
                  <a:gd name="T5" fmla="*/ 18 h 20"/>
                  <a:gd name="T6" fmla="*/ 37 w 42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5" name="Freeform 247"/>
              <p:cNvSpPr/>
              <p:nvPr/>
            </p:nvSpPr>
            <p:spPr bwMode="auto">
              <a:xfrm>
                <a:off x="7504113" y="4827588"/>
                <a:ext cx="26988" cy="17463"/>
              </a:xfrm>
              <a:custGeom>
                <a:avLst/>
                <a:gdLst>
                  <a:gd name="T0" fmla="*/ 42 w 42"/>
                  <a:gd name="T1" fmla="*/ 16 h 27"/>
                  <a:gd name="T2" fmla="*/ 0 w 42"/>
                  <a:gd name="T3" fmla="*/ 25 h 27"/>
                  <a:gd name="T4" fmla="*/ 42 w 42"/>
                  <a:gd name="T5" fmla="*/ 1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6" name="Freeform 248"/>
              <p:cNvSpPr/>
              <p:nvPr/>
            </p:nvSpPr>
            <p:spPr bwMode="auto">
              <a:xfrm>
                <a:off x="7461250" y="4845050"/>
                <a:ext cx="25400" cy="9525"/>
              </a:xfrm>
              <a:custGeom>
                <a:avLst/>
                <a:gdLst>
                  <a:gd name="T0" fmla="*/ 35 w 39"/>
                  <a:gd name="T1" fmla="*/ 0 h 16"/>
                  <a:gd name="T2" fmla="*/ 35 w 39"/>
                  <a:gd name="T3" fmla="*/ 16 h 16"/>
                  <a:gd name="T4" fmla="*/ 0 w 39"/>
                  <a:gd name="T5" fmla="*/ 12 h 16"/>
                  <a:gd name="T6" fmla="*/ 35 w 39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7" name="Freeform 249"/>
              <p:cNvSpPr/>
              <p:nvPr/>
            </p:nvSpPr>
            <p:spPr bwMode="auto">
              <a:xfrm>
                <a:off x="7419975" y="4843463"/>
                <a:ext cx="31750" cy="19050"/>
              </a:xfrm>
              <a:custGeom>
                <a:avLst/>
                <a:gdLst>
                  <a:gd name="T0" fmla="*/ 39 w 48"/>
                  <a:gd name="T1" fmla="*/ 26 h 30"/>
                  <a:gd name="T2" fmla="*/ 0 w 48"/>
                  <a:gd name="T3" fmla="*/ 30 h 30"/>
                  <a:gd name="T4" fmla="*/ 39 w 48"/>
                  <a:gd name="T5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8" name="Freeform 250"/>
              <p:cNvSpPr/>
              <p:nvPr/>
            </p:nvSpPr>
            <p:spPr bwMode="auto">
              <a:xfrm>
                <a:off x="7388225" y="4849813"/>
                <a:ext cx="19050" cy="14288"/>
              </a:xfrm>
              <a:custGeom>
                <a:avLst/>
                <a:gdLst>
                  <a:gd name="T0" fmla="*/ 29 w 29"/>
                  <a:gd name="T1" fmla="*/ 14 h 21"/>
                  <a:gd name="T2" fmla="*/ 11 w 29"/>
                  <a:gd name="T3" fmla="*/ 21 h 21"/>
                  <a:gd name="T4" fmla="*/ 4 w 29"/>
                  <a:gd name="T5" fmla="*/ 3 h 21"/>
                  <a:gd name="T6" fmla="*/ 29 w 29"/>
                  <a:gd name="T7" fmla="*/ 1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9" name="Freeform 251"/>
              <p:cNvSpPr>
                <a:spLocks noEditPoints="1"/>
              </p:cNvSpPr>
              <p:nvPr/>
            </p:nvSpPr>
            <p:spPr bwMode="auto">
              <a:xfrm>
                <a:off x="7121525" y="4862513"/>
                <a:ext cx="60325" cy="52388"/>
              </a:xfrm>
              <a:custGeom>
                <a:avLst/>
                <a:gdLst>
                  <a:gd name="T0" fmla="*/ 54 w 94"/>
                  <a:gd name="T1" fmla="*/ 10 h 81"/>
                  <a:gd name="T2" fmla="*/ 5 w 94"/>
                  <a:gd name="T3" fmla="*/ 25 h 81"/>
                  <a:gd name="T4" fmla="*/ 54 w 94"/>
                  <a:gd name="T5" fmla="*/ 10 h 81"/>
                  <a:gd name="T6" fmla="*/ 21 w 94"/>
                  <a:gd name="T7" fmla="*/ 27 h 81"/>
                  <a:gd name="T8" fmla="*/ 47 w 94"/>
                  <a:gd name="T9" fmla="*/ 38 h 81"/>
                  <a:gd name="T10" fmla="*/ 46 w 94"/>
                  <a:gd name="T11" fmla="*/ 22 h 81"/>
                  <a:gd name="T12" fmla="*/ 21 w 94"/>
                  <a:gd name="T13" fmla="*/ 27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0" name="Freeform 252"/>
              <p:cNvSpPr>
                <a:spLocks noEditPoints="1"/>
              </p:cNvSpPr>
              <p:nvPr/>
            </p:nvSpPr>
            <p:spPr bwMode="auto">
              <a:xfrm>
                <a:off x="7294563" y="4676775"/>
                <a:ext cx="361950" cy="247650"/>
              </a:xfrm>
              <a:custGeom>
                <a:avLst/>
                <a:gdLst>
                  <a:gd name="T0" fmla="*/ 476 w 561"/>
                  <a:gd name="T1" fmla="*/ 51 h 383"/>
                  <a:gd name="T2" fmla="*/ 509 w 561"/>
                  <a:gd name="T3" fmla="*/ 121 h 383"/>
                  <a:gd name="T4" fmla="*/ 519 w 561"/>
                  <a:gd name="T5" fmla="*/ 181 h 383"/>
                  <a:gd name="T6" fmla="*/ 509 w 561"/>
                  <a:gd name="T7" fmla="*/ 251 h 383"/>
                  <a:gd name="T8" fmla="*/ 474 w 561"/>
                  <a:gd name="T9" fmla="*/ 304 h 383"/>
                  <a:gd name="T10" fmla="*/ 405 w 561"/>
                  <a:gd name="T11" fmla="*/ 335 h 383"/>
                  <a:gd name="T12" fmla="*/ 318 w 561"/>
                  <a:gd name="T13" fmla="*/ 360 h 383"/>
                  <a:gd name="T14" fmla="*/ 239 w 561"/>
                  <a:gd name="T15" fmla="*/ 379 h 383"/>
                  <a:gd name="T16" fmla="*/ 190 w 561"/>
                  <a:gd name="T17" fmla="*/ 344 h 383"/>
                  <a:gd name="T18" fmla="*/ 125 w 561"/>
                  <a:gd name="T19" fmla="*/ 339 h 383"/>
                  <a:gd name="T20" fmla="*/ 55 w 561"/>
                  <a:gd name="T21" fmla="*/ 347 h 383"/>
                  <a:gd name="T22" fmla="*/ 9 w 561"/>
                  <a:gd name="T23" fmla="*/ 239 h 383"/>
                  <a:gd name="T24" fmla="*/ 25 w 561"/>
                  <a:gd name="T25" fmla="*/ 169 h 383"/>
                  <a:gd name="T26" fmla="*/ 69 w 561"/>
                  <a:gd name="T27" fmla="*/ 134 h 383"/>
                  <a:gd name="T28" fmla="*/ 149 w 561"/>
                  <a:gd name="T29" fmla="*/ 95 h 383"/>
                  <a:gd name="T30" fmla="*/ 246 w 561"/>
                  <a:gd name="T31" fmla="*/ 74 h 383"/>
                  <a:gd name="T32" fmla="*/ 325 w 561"/>
                  <a:gd name="T33" fmla="*/ 56 h 383"/>
                  <a:gd name="T34" fmla="*/ 362 w 561"/>
                  <a:gd name="T35" fmla="*/ 7 h 383"/>
                  <a:gd name="T36" fmla="*/ 456 w 561"/>
                  <a:gd name="T37" fmla="*/ 2 h 383"/>
                  <a:gd name="T38" fmla="*/ 444 w 561"/>
                  <a:gd name="T39" fmla="*/ 56 h 383"/>
                  <a:gd name="T40" fmla="*/ 484 w 561"/>
                  <a:gd name="T41" fmla="*/ 183 h 383"/>
                  <a:gd name="T42" fmla="*/ 428 w 561"/>
                  <a:gd name="T43" fmla="*/ 270 h 383"/>
                  <a:gd name="T44" fmla="*/ 486 w 561"/>
                  <a:gd name="T45" fmla="*/ 291 h 383"/>
                  <a:gd name="T46" fmla="*/ 535 w 561"/>
                  <a:gd name="T47" fmla="*/ 216 h 383"/>
                  <a:gd name="T48" fmla="*/ 521 w 561"/>
                  <a:gd name="T49" fmla="*/ 149 h 383"/>
                  <a:gd name="T50" fmla="*/ 509 w 561"/>
                  <a:gd name="T51" fmla="*/ 81 h 383"/>
                  <a:gd name="T52" fmla="*/ 447 w 561"/>
                  <a:gd name="T53" fmla="*/ 25 h 383"/>
                  <a:gd name="T54" fmla="*/ 62 w 561"/>
                  <a:gd name="T55" fmla="*/ 191 h 383"/>
                  <a:gd name="T56" fmla="*/ 67 w 561"/>
                  <a:gd name="T57" fmla="*/ 216 h 383"/>
                  <a:gd name="T58" fmla="*/ 83 w 561"/>
                  <a:gd name="T59" fmla="*/ 244 h 383"/>
                  <a:gd name="T60" fmla="*/ 69 w 561"/>
                  <a:gd name="T61" fmla="*/ 335 h 383"/>
                  <a:gd name="T62" fmla="*/ 162 w 561"/>
                  <a:gd name="T63" fmla="*/ 362 h 383"/>
                  <a:gd name="T64" fmla="*/ 127 w 561"/>
                  <a:gd name="T65" fmla="*/ 302 h 383"/>
                  <a:gd name="T66" fmla="*/ 95 w 561"/>
                  <a:gd name="T67" fmla="*/ 156 h 383"/>
                  <a:gd name="T68" fmla="*/ 162 w 561"/>
                  <a:gd name="T69" fmla="*/ 128 h 383"/>
                  <a:gd name="T70" fmla="*/ 398 w 561"/>
                  <a:gd name="T71" fmla="*/ 55 h 383"/>
                  <a:gd name="T72" fmla="*/ 341 w 561"/>
                  <a:gd name="T73" fmla="*/ 77 h 383"/>
                  <a:gd name="T74" fmla="*/ 251 w 561"/>
                  <a:gd name="T75" fmla="*/ 98 h 383"/>
                  <a:gd name="T76" fmla="*/ 160 w 561"/>
                  <a:gd name="T77" fmla="*/ 116 h 383"/>
                  <a:gd name="T78" fmla="*/ 81 w 561"/>
                  <a:gd name="T79" fmla="*/ 142 h 383"/>
                  <a:gd name="T80" fmla="*/ 62 w 561"/>
                  <a:gd name="T81" fmla="*/ 191 h 383"/>
                  <a:gd name="T82" fmla="*/ 123 w 561"/>
                  <a:gd name="T83" fmla="*/ 148 h 383"/>
                  <a:gd name="T84" fmla="*/ 120 w 561"/>
                  <a:gd name="T85" fmla="*/ 253 h 383"/>
                  <a:gd name="T86" fmla="*/ 370 w 561"/>
                  <a:gd name="T87" fmla="*/ 263 h 383"/>
                  <a:gd name="T88" fmla="*/ 472 w 561"/>
                  <a:gd name="T89" fmla="*/ 193 h 383"/>
                  <a:gd name="T90" fmla="*/ 397 w 561"/>
                  <a:gd name="T91" fmla="*/ 77 h 383"/>
                  <a:gd name="T92" fmla="*/ 284 w 561"/>
                  <a:gd name="T93" fmla="*/ 304 h 383"/>
                  <a:gd name="T94" fmla="*/ 351 w 561"/>
                  <a:gd name="T95" fmla="*/ 290 h 383"/>
                  <a:gd name="T96" fmla="*/ 425 w 561"/>
                  <a:gd name="T97" fmla="*/ 270 h 383"/>
                  <a:gd name="T98" fmla="*/ 235 w 561"/>
                  <a:gd name="T99" fmla="*/ 355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1" name="Freeform 253"/>
              <p:cNvSpPr>
                <a:spLocks noEditPoints="1"/>
              </p:cNvSpPr>
              <p:nvPr/>
            </p:nvSpPr>
            <p:spPr bwMode="auto">
              <a:xfrm>
                <a:off x="6746875" y="3863975"/>
                <a:ext cx="1431925" cy="1462088"/>
              </a:xfrm>
              <a:custGeom>
                <a:avLst/>
                <a:gdLst>
                  <a:gd name="T0" fmla="*/ 1819 w 2215"/>
                  <a:gd name="T1" fmla="*/ 1937 h 2262"/>
                  <a:gd name="T2" fmla="*/ 502 w 2215"/>
                  <a:gd name="T3" fmla="*/ 2259 h 2262"/>
                  <a:gd name="T4" fmla="*/ 144 w 2215"/>
                  <a:gd name="T5" fmla="*/ 1425 h 2262"/>
                  <a:gd name="T6" fmla="*/ 572 w 2215"/>
                  <a:gd name="T7" fmla="*/ 537 h 2262"/>
                  <a:gd name="T8" fmla="*/ 1070 w 2215"/>
                  <a:gd name="T9" fmla="*/ 341 h 2262"/>
                  <a:gd name="T10" fmla="*/ 732 w 2215"/>
                  <a:gd name="T11" fmla="*/ 146 h 2262"/>
                  <a:gd name="T12" fmla="*/ 1461 w 2215"/>
                  <a:gd name="T13" fmla="*/ 22 h 2262"/>
                  <a:gd name="T14" fmla="*/ 2015 w 2215"/>
                  <a:gd name="T15" fmla="*/ 700 h 2262"/>
                  <a:gd name="T16" fmla="*/ 1643 w 2215"/>
                  <a:gd name="T17" fmla="*/ 1651 h 2262"/>
                  <a:gd name="T18" fmla="*/ 854 w 2215"/>
                  <a:gd name="T19" fmla="*/ 372 h 2262"/>
                  <a:gd name="T20" fmla="*/ 1924 w 2215"/>
                  <a:gd name="T21" fmla="*/ 455 h 2262"/>
                  <a:gd name="T22" fmla="*/ 1114 w 2215"/>
                  <a:gd name="T23" fmla="*/ 99 h 2262"/>
                  <a:gd name="T24" fmla="*/ 1324 w 2215"/>
                  <a:gd name="T25" fmla="*/ 299 h 2262"/>
                  <a:gd name="T26" fmla="*/ 369 w 2215"/>
                  <a:gd name="T27" fmla="*/ 614 h 2262"/>
                  <a:gd name="T28" fmla="*/ 926 w 2215"/>
                  <a:gd name="T29" fmla="*/ 706 h 2262"/>
                  <a:gd name="T30" fmla="*/ 1935 w 2215"/>
                  <a:gd name="T31" fmla="*/ 500 h 2262"/>
                  <a:gd name="T32" fmla="*/ 1942 w 2215"/>
                  <a:gd name="T33" fmla="*/ 711 h 2262"/>
                  <a:gd name="T34" fmla="*/ 1521 w 2215"/>
                  <a:gd name="T35" fmla="*/ 39 h 2262"/>
                  <a:gd name="T36" fmla="*/ 739 w 2215"/>
                  <a:gd name="T37" fmla="*/ 371 h 2262"/>
                  <a:gd name="T38" fmla="*/ 1345 w 2215"/>
                  <a:gd name="T39" fmla="*/ 315 h 2262"/>
                  <a:gd name="T40" fmla="*/ 1310 w 2215"/>
                  <a:gd name="T41" fmla="*/ 436 h 2262"/>
                  <a:gd name="T42" fmla="*/ 1287 w 2215"/>
                  <a:gd name="T43" fmla="*/ 364 h 2262"/>
                  <a:gd name="T44" fmla="*/ 1463 w 2215"/>
                  <a:gd name="T45" fmla="*/ 1067 h 2262"/>
                  <a:gd name="T46" fmla="*/ 1764 w 2215"/>
                  <a:gd name="T47" fmla="*/ 1493 h 2262"/>
                  <a:gd name="T48" fmla="*/ 1956 w 2215"/>
                  <a:gd name="T49" fmla="*/ 1053 h 2262"/>
                  <a:gd name="T50" fmla="*/ 851 w 2215"/>
                  <a:gd name="T51" fmla="*/ 737 h 2262"/>
                  <a:gd name="T52" fmla="*/ 125 w 2215"/>
                  <a:gd name="T53" fmla="*/ 1290 h 2262"/>
                  <a:gd name="T54" fmla="*/ 497 w 2215"/>
                  <a:gd name="T55" fmla="*/ 1376 h 2262"/>
                  <a:gd name="T56" fmla="*/ 518 w 2215"/>
                  <a:gd name="T57" fmla="*/ 1577 h 2262"/>
                  <a:gd name="T58" fmla="*/ 709 w 2215"/>
                  <a:gd name="T59" fmla="*/ 1611 h 2262"/>
                  <a:gd name="T60" fmla="*/ 1501 w 2215"/>
                  <a:gd name="T61" fmla="*/ 1463 h 2262"/>
                  <a:gd name="T62" fmla="*/ 321 w 2215"/>
                  <a:gd name="T63" fmla="*/ 613 h 2262"/>
                  <a:gd name="T64" fmla="*/ 193 w 2215"/>
                  <a:gd name="T65" fmla="*/ 893 h 2262"/>
                  <a:gd name="T66" fmla="*/ 134 w 2215"/>
                  <a:gd name="T67" fmla="*/ 657 h 2262"/>
                  <a:gd name="T68" fmla="*/ 1924 w 2215"/>
                  <a:gd name="T69" fmla="*/ 746 h 2262"/>
                  <a:gd name="T70" fmla="*/ 1957 w 2215"/>
                  <a:gd name="T71" fmla="*/ 774 h 2262"/>
                  <a:gd name="T72" fmla="*/ 2129 w 2215"/>
                  <a:gd name="T73" fmla="*/ 1660 h 2262"/>
                  <a:gd name="T74" fmla="*/ 2134 w 2215"/>
                  <a:gd name="T75" fmla="*/ 1465 h 2262"/>
                  <a:gd name="T76" fmla="*/ 1914 w 2215"/>
                  <a:gd name="T77" fmla="*/ 790 h 2262"/>
                  <a:gd name="T78" fmla="*/ 1533 w 2215"/>
                  <a:gd name="T79" fmla="*/ 1400 h 2262"/>
                  <a:gd name="T80" fmla="*/ 526 w 2215"/>
                  <a:gd name="T81" fmla="*/ 1337 h 2262"/>
                  <a:gd name="T82" fmla="*/ 1542 w 2215"/>
                  <a:gd name="T83" fmla="*/ 1649 h 2262"/>
                  <a:gd name="T84" fmla="*/ 1736 w 2215"/>
                  <a:gd name="T85" fmla="*/ 1582 h 2262"/>
                  <a:gd name="T86" fmla="*/ 388 w 2215"/>
                  <a:gd name="T87" fmla="*/ 1951 h 2262"/>
                  <a:gd name="T88" fmla="*/ 1042 w 2215"/>
                  <a:gd name="T89" fmla="*/ 2126 h 2262"/>
                  <a:gd name="T90" fmla="*/ 2075 w 2215"/>
                  <a:gd name="T91" fmla="*/ 1746 h 2262"/>
                  <a:gd name="T92" fmla="*/ 1742 w 2215"/>
                  <a:gd name="T93" fmla="*/ 1661 h 2262"/>
                  <a:gd name="T94" fmla="*/ 1570 w 2215"/>
                  <a:gd name="T95" fmla="*/ 1709 h 2262"/>
                  <a:gd name="T96" fmla="*/ 614 w 2215"/>
                  <a:gd name="T97" fmla="*/ 2012 h 2262"/>
                  <a:gd name="T98" fmla="*/ 1626 w 2215"/>
                  <a:gd name="T99" fmla="*/ 1605 h 2262"/>
                  <a:gd name="T100" fmla="*/ 651 w 2215"/>
                  <a:gd name="T101" fmla="*/ 1633 h 2262"/>
                  <a:gd name="T102" fmla="*/ 584 w 2215"/>
                  <a:gd name="T103" fmla="*/ 1851 h 2262"/>
                  <a:gd name="T104" fmla="*/ 702 w 2215"/>
                  <a:gd name="T105" fmla="*/ 1860 h 2262"/>
                  <a:gd name="T106" fmla="*/ 1640 w 2215"/>
                  <a:gd name="T107" fmla="*/ 1703 h 2262"/>
                  <a:gd name="T108" fmla="*/ 570 w 2215"/>
                  <a:gd name="T109" fmla="*/ 1705 h 2262"/>
                  <a:gd name="T110" fmla="*/ 597 w 2215"/>
                  <a:gd name="T111" fmla="*/ 1695 h 2262"/>
                  <a:gd name="T112" fmla="*/ 679 w 2215"/>
                  <a:gd name="T113" fmla="*/ 1824 h 2262"/>
                  <a:gd name="T114" fmla="*/ 704 w 2215"/>
                  <a:gd name="T115" fmla="*/ 2047 h 2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2" name="Freeform 254"/>
              <p:cNvSpPr>
                <a:spLocks noEditPoints="1"/>
              </p:cNvSpPr>
              <p:nvPr/>
            </p:nvSpPr>
            <p:spPr bwMode="auto">
              <a:xfrm>
                <a:off x="7773988" y="4276725"/>
                <a:ext cx="219075" cy="376238"/>
              </a:xfrm>
              <a:custGeom>
                <a:avLst/>
                <a:gdLst>
                  <a:gd name="T0" fmla="*/ 32 w 339"/>
                  <a:gd name="T1" fmla="*/ 223 h 582"/>
                  <a:gd name="T2" fmla="*/ 5 w 339"/>
                  <a:gd name="T3" fmla="*/ 223 h 582"/>
                  <a:gd name="T4" fmla="*/ 4 w 339"/>
                  <a:gd name="T5" fmla="*/ 144 h 582"/>
                  <a:gd name="T6" fmla="*/ 65 w 339"/>
                  <a:gd name="T7" fmla="*/ 25 h 582"/>
                  <a:gd name="T8" fmla="*/ 170 w 339"/>
                  <a:gd name="T9" fmla="*/ 7 h 582"/>
                  <a:gd name="T10" fmla="*/ 181 w 339"/>
                  <a:gd name="T11" fmla="*/ 11 h 582"/>
                  <a:gd name="T12" fmla="*/ 221 w 339"/>
                  <a:gd name="T13" fmla="*/ 21 h 582"/>
                  <a:gd name="T14" fmla="*/ 246 w 339"/>
                  <a:gd name="T15" fmla="*/ 148 h 582"/>
                  <a:gd name="T16" fmla="*/ 307 w 339"/>
                  <a:gd name="T17" fmla="*/ 384 h 582"/>
                  <a:gd name="T18" fmla="*/ 333 w 339"/>
                  <a:gd name="T19" fmla="*/ 460 h 582"/>
                  <a:gd name="T20" fmla="*/ 339 w 339"/>
                  <a:gd name="T21" fmla="*/ 500 h 582"/>
                  <a:gd name="T22" fmla="*/ 312 w 339"/>
                  <a:gd name="T23" fmla="*/ 551 h 582"/>
                  <a:gd name="T24" fmla="*/ 265 w 339"/>
                  <a:gd name="T25" fmla="*/ 565 h 582"/>
                  <a:gd name="T26" fmla="*/ 219 w 339"/>
                  <a:gd name="T27" fmla="*/ 575 h 582"/>
                  <a:gd name="T28" fmla="*/ 202 w 339"/>
                  <a:gd name="T29" fmla="*/ 572 h 582"/>
                  <a:gd name="T30" fmla="*/ 165 w 339"/>
                  <a:gd name="T31" fmla="*/ 574 h 582"/>
                  <a:gd name="T32" fmla="*/ 146 w 339"/>
                  <a:gd name="T33" fmla="*/ 558 h 582"/>
                  <a:gd name="T34" fmla="*/ 111 w 339"/>
                  <a:gd name="T35" fmla="*/ 507 h 582"/>
                  <a:gd name="T36" fmla="*/ 91 w 339"/>
                  <a:gd name="T37" fmla="*/ 475 h 582"/>
                  <a:gd name="T38" fmla="*/ 32 w 339"/>
                  <a:gd name="T39" fmla="*/ 223 h 582"/>
                  <a:gd name="T40" fmla="*/ 37 w 339"/>
                  <a:gd name="T41" fmla="*/ 58 h 582"/>
                  <a:gd name="T42" fmla="*/ 21 w 339"/>
                  <a:gd name="T43" fmla="*/ 204 h 582"/>
                  <a:gd name="T44" fmla="*/ 179 w 339"/>
                  <a:gd name="T45" fmla="*/ 179 h 582"/>
                  <a:gd name="T46" fmla="*/ 161 w 339"/>
                  <a:gd name="T47" fmla="*/ 30 h 582"/>
                  <a:gd name="T48" fmla="*/ 37 w 339"/>
                  <a:gd name="T49" fmla="*/ 58 h 582"/>
                  <a:gd name="T50" fmla="*/ 319 w 339"/>
                  <a:gd name="T51" fmla="*/ 479 h 582"/>
                  <a:gd name="T52" fmla="*/ 288 w 339"/>
                  <a:gd name="T53" fmla="*/ 376 h 582"/>
                  <a:gd name="T54" fmla="*/ 247 w 339"/>
                  <a:gd name="T55" fmla="*/ 211 h 582"/>
                  <a:gd name="T56" fmla="*/ 198 w 339"/>
                  <a:gd name="T57" fmla="*/ 32 h 582"/>
                  <a:gd name="T58" fmla="*/ 186 w 339"/>
                  <a:gd name="T59" fmla="*/ 30 h 582"/>
                  <a:gd name="T60" fmla="*/ 181 w 339"/>
                  <a:gd name="T61" fmla="*/ 34 h 582"/>
                  <a:gd name="T62" fmla="*/ 179 w 339"/>
                  <a:gd name="T63" fmla="*/ 49 h 582"/>
                  <a:gd name="T64" fmla="*/ 188 w 339"/>
                  <a:gd name="T65" fmla="*/ 128 h 582"/>
                  <a:gd name="T66" fmla="*/ 202 w 339"/>
                  <a:gd name="T67" fmla="*/ 214 h 582"/>
                  <a:gd name="T68" fmla="*/ 288 w 339"/>
                  <a:gd name="T69" fmla="*/ 542 h 582"/>
                  <a:gd name="T70" fmla="*/ 293 w 339"/>
                  <a:gd name="T71" fmla="*/ 497 h 582"/>
                  <a:gd name="T72" fmla="*/ 279 w 339"/>
                  <a:gd name="T73" fmla="*/ 446 h 582"/>
                  <a:gd name="T74" fmla="*/ 312 w 339"/>
                  <a:gd name="T75" fmla="*/ 525 h 582"/>
                  <a:gd name="T76" fmla="*/ 319 w 339"/>
                  <a:gd name="T77" fmla="*/ 479 h 582"/>
                  <a:gd name="T78" fmla="*/ 133 w 339"/>
                  <a:gd name="T79" fmla="*/ 211 h 582"/>
                  <a:gd name="T80" fmla="*/ 149 w 339"/>
                  <a:gd name="T81" fmla="*/ 284 h 582"/>
                  <a:gd name="T82" fmla="*/ 91 w 339"/>
                  <a:gd name="T83" fmla="*/ 300 h 582"/>
                  <a:gd name="T84" fmla="*/ 70 w 339"/>
                  <a:gd name="T85" fmla="*/ 216 h 582"/>
                  <a:gd name="T86" fmla="*/ 44 w 339"/>
                  <a:gd name="T87" fmla="*/ 221 h 582"/>
                  <a:gd name="T88" fmla="*/ 153 w 339"/>
                  <a:gd name="T89" fmla="*/ 539 h 582"/>
                  <a:gd name="T90" fmla="*/ 247 w 339"/>
                  <a:gd name="T91" fmla="*/ 551 h 582"/>
                  <a:gd name="T92" fmla="*/ 272 w 339"/>
                  <a:gd name="T93" fmla="*/ 544 h 582"/>
                  <a:gd name="T94" fmla="*/ 251 w 339"/>
                  <a:gd name="T95" fmla="*/ 433 h 582"/>
                  <a:gd name="T96" fmla="*/ 225 w 339"/>
                  <a:gd name="T97" fmla="*/ 370 h 582"/>
                  <a:gd name="T98" fmla="*/ 181 w 339"/>
                  <a:gd name="T99" fmla="*/ 191 h 582"/>
                  <a:gd name="T100" fmla="*/ 133 w 339"/>
                  <a:gd name="T101" fmla="*/ 211 h 582"/>
                  <a:gd name="T102" fmla="*/ 81 w 339"/>
                  <a:gd name="T103" fmla="*/ 214 h 582"/>
                  <a:gd name="T104" fmla="*/ 84 w 339"/>
                  <a:gd name="T105" fmla="*/ 248 h 582"/>
                  <a:gd name="T106" fmla="*/ 128 w 339"/>
                  <a:gd name="T107" fmla="*/ 239 h 582"/>
                  <a:gd name="T108" fmla="*/ 81 w 339"/>
                  <a:gd name="T109" fmla="*/ 214 h 582"/>
                  <a:gd name="T110" fmla="*/ 88 w 339"/>
                  <a:gd name="T111" fmla="*/ 260 h 582"/>
                  <a:gd name="T112" fmla="*/ 98 w 339"/>
                  <a:gd name="T113" fmla="*/ 288 h 582"/>
                  <a:gd name="T114" fmla="*/ 133 w 339"/>
                  <a:gd name="T115" fmla="*/ 279 h 582"/>
                  <a:gd name="T116" fmla="*/ 130 w 339"/>
                  <a:gd name="T117" fmla="*/ 255 h 582"/>
                  <a:gd name="T118" fmla="*/ 88 w 339"/>
                  <a:gd name="T119" fmla="*/ 26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3" name="Freeform 40"/>
            <p:cNvSpPr>
              <a:spLocks noEditPoints="1"/>
            </p:cNvSpPr>
            <p:nvPr userDrawn="1"/>
          </p:nvSpPr>
          <p:spPr bwMode="auto">
            <a:xfrm>
              <a:off x="6886203" y="1890292"/>
              <a:ext cx="1279525" cy="1158875"/>
            </a:xfrm>
            <a:custGeom>
              <a:avLst/>
              <a:gdLst>
                <a:gd name="T0" fmla="*/ 1405 w 1644"/>
                <a:gd name="T1" fmla="*/ 12 h 1488"/>
                <a:gd name="T2" fmla="*/ 1574 w 1644"/>
                <a:gd name="T3" fmla="*/ 254 h 1488"/>
                <a:gd name="T4" fmla="*/ 1578 w 1644"/>
                <a:gd name="T5" fmla="*/ 791 h 1488"/>
                <a:gd name="T6" fmla="*/ 1451 w 1644"/>
                <a:gd name="T7" fmla="*/ 1454 h 1488"/>
                <a:gd name="T8" fmla="*/ 1195 w 1644"/>
                <a:gd name="T9" fmla="*/ 1435 h 1488"/>
                <a:gd name="T10" fmla="*/ 246 w 1644"/>
                <a:gd name="T11" fmla="*/ 1431 h 1488"/>
                <a:gd name="T12" fmla="*/ 126 w 1644"/>
                <a:gd name="T13" fmla="*/ 1207 h 1488"/>
                <a:gd name="T14" fmla="*/ 11 w 1644"/>
                <a:gd name="T15" fmla="*/ 1400 h 1488"/>
                <a:gd name="T16" fmla="*/ 155 w 1644"/>
                <a:gd name="T17" fmla="*/ 255 h 1488"/>
                <a:gd name="T18" fmla="*/ 171 w 1644"/>
                <a:gd name="T19" fmla="*/ 735 h 1488"/>
                <a:gd name="T20" fmla="*/ 204 w 1644"/>
                <a:gd name="T21" fmla="*/ 174 h 1488"/>
                <a:gd name="T22" fmla="*/ 1225 w 1644"/>
                <a:gd name="T23" fmla="*/ 937 h 1488"/>
                <a:gd name="T24" fmla="*/ 780 w 1644"/>
                <a:gd name="T25" fmla="*/ 933 h 1488"/>
                <a:gd name="T26" fmla="*/ 146 w 1644"/>
                <a:gd name="T27" fmla="*/ 953 h 1488"/>
                <a:gd name="T28" fmla="*/ 819 w 1644"/>
                <a:gd name="T29" fmla="*/ 962 h 1488"/>
                <a:gd name="T30" fmla="*/ 1612 w 1644"/>
                <a:gd name="T31" fmla="*/ 974 h 1488"/>
                <a:gd name="T32" fmla="*/ 1528 w 1644"/>
                <a:gd name="T33" fmla="*/ 623 h 1488"/>
                <a:gd name="T34" fmla="*/ 1503 w 1644"/>
                <a:gd name="T35" fmla="*/ 901 h 1488"/>
                <a:gd name="T36" fmla="*/ 236 w 1644"/>
                <a:gd name="T37" fmla="*/ 58 h 1488"/>
                <a:gd name="T38" fmla="*/ 1346 w 1644"/>
                <a:gd name="T39" fmla="*/ 62 h 1488"/>
                <a:gd name="T40" fmla="*/ 164 w 1644"/>
                <a:gd name="T41" fmla="*/ 22 h 1488"/>
                <a:gd name="T42" fmla="*/ 1382 w 1644"/>
                <a:gd name="T43" fmla="*/ 76 h 1488"/>
                <a:gd name="T44" fmla="*/ 373 w 1644"/>
                <a:gd name="T45" fmla="*/ 69 h 1488"/>
                <a:gd name="T46" fmla="*/ 228 w 1644"/>
                <a:gd name="T47" fmla="*/ 605 h 1488"/>
                <a:gd name="T48" fmla="*/ 1222 w 1644"/>
                <a:gd name="T49" fmla="*/ 884 h 1488"/>
                <a:gd name="T50" fmla="*/ 1374 w 1644"/>
                <a:gd name="T51" fmla="*/ 1280 h 1488"/>
                <a:gd name="T52" fmla="*/ 1371 w 1644"/>
                <a:gd name="T53" fmla="*/ 1470 h 1488"/>
                <a:gd name="T54" fmla="*/ 1367 w 1644"/>
                <a:gd name="T55" fmla="*/ 1224 h 1488"/>
                <a:gd name="T56" fmla="*/ 1364 w 1644"/>
                <a:gd name="T57" fmla="*/ 1281 h 1488"/>
                <a:gd name="T58" fmla="*/ 1339 w 1644"/>
                <a:gd name="T59" fmla="*/ 1326 h 1488"/>
                <a:gd name="T60" fmla="*/ 1335 w 1644"/>
                <a:gd name="T61" fmla="*/ 1294 h 1488"/>
                <a:gd name="T62" fmla="*/ 1259 w 1644"/>
                <a:gd name="T63" fmla="*/ 1239 h 1488"/>
                <a:gd name="T64" fmla="*/ 1322 w 1644"/>
                <a:gd name="T65" fmla="*/ 1085 h 1488"/>
                <a:gd name="T66" fmla="*/ 1317 w 1644"/>
                <a:gd name="T67" fmla="*/ 1297 h 1488"/>
                <a:gd name="T68" fmla="*/ 1282 w 1644"/>
                <a:gd name="T69" fmla="*/ 1283 h 1488"/>
                <a:gd name="T70" fmla="*/ 1244 w 1644"/>
                <a:gd name="T71" fmla="*/ 1340 h 1488"/>
                <a:gd name="T72" fmla="*/ 480 w 1644"/>
                <a:gd name="T73" fmla="*/ 1278 h 1488"/>
                <a:gd name="T74" fmla="*/ 1121 w 1644"/>
                <a:gd name="T75" fmla="*/ 978 h 1488"/>
                <a:gd name="T76" fmla="*/ 586 w 1644"/>
                <a:gd name="T77" fmla="*/ 971 h 1488"/>
                <a:gd name="T78" fmla="*/ 1220 w 1644"/>
                <a:gd name="T79" fmla="*/ 1269 h 1488"/>
                <a:gd name="T80" fmla="*/ 1030 w 1644"/>
                <a:gd name="T81" fmla="*/ 909 h 1488"/>
                <a:gd name="T82" fmla="*/ 1055 w 1644"/>
                <a:gd name="T83" fmla="*/ 883 h 1488"/>
                <a:gd name="T84" fmla="*/ 580 w 1644"/>
                <a:gd name="T85" fmla="*/ 884 h 1488"/>
                <a:gd name="T86" fmla="*/ 864 w 1644"/>
                <a:gd name="T87" fmla="*/ 921 h 1488"/>
                <a:gd name="T88" fmla="*/ 447 w 1644"/>
                <a:gd name="T89" fmla="*/ 1277 h 1488"/>
                <a:gd name="T90" fmla="*/ 438 w 1644"/>
                <a:gd name="T91" fmla="*/ 1278 h 1488"/>
                <a:gd name="T92" fmla="*/ 411 w 1644"/>
                <a:gd name="T93" fmla="*/ 1298 h 1488"/>
                <a:gd name="T94" fmla="*/ 306 w 1644"/>
                <a:gd name="T95" fmla="*/ 1257 h 1488"/>
                <a:gd name="T96" fmla="*/ 361 w 1644"/>
                <a:gd name="T97" fmla="*/ 1327 h 1488"/>
                <a:gd name="T98" fmla="*/ 382 w 1644"/>
                <a:gd name="T99" fmla="*/ 1313 h 1488"/>
                <a:gd name="T100" fmla="*/ 280 w 1644"/>
                <a:gd name="T101" fmla="*/ 1453 h 1488"/>
                <a:gd name="T102" fmla="*/ 153 w 1644"/>
                <a:gd name="T103" fmla="*/ 621 h 1488"/>
                <a:gd name="T104" fmla="*/ 55 w 1644"/>
                <a:gd name="T105" fmla="*/ 1310 h 1488"/>
                <a:gd name="T106" fmla="*/ 147 w 1644"/>
                <a:gd name="T107" fmla="*/ 317 h 1488"/>
                <a:gd name="T108" fmla="*/ 46 w 1644"/>
                <a:gd name="T109" fmla="*/ 1208 h 1488"/>
                <a:gd name="T110" fmla="*/ 139 w 1644"/>
                <a:gd name="T111" fmla="*/ 1010 h 1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34" name="组合 33"/>
            <p:cNvGrpSpPr/>
            <p:nvPr userDrawn="1"/>
          </p:nvGrpSpPr>
          <p:grpSpPr>
            <a:xfrm>
              <a:off x="8090333" y="197206"/>
              <a:ext cx="1409889" cy="1340360"/>
              <a:chOff x="2289176" y="354013"/>
              <a:chExt cx="1158875" cy="1101725"/>
            </a:xfrm>
            <a:grpFill/>
          </p:grpSpPr>
          <p:sp>
            <p:nvSpPr>
              <p:cNvPr id="76" name="Freeform 85"/>
              <p:cNvSpPr/>
              <p:nvPr/>
            </p:nvSpPr>
            <p:spPr bwMode="auto">
              <a:xfrm>
                <a:off x="3282951" y="577851"/>
                <a:ext cx="11113" cy="9525"/>
              </a:xfrm>
              <a:custGeom>
                <a:avLst/>
                <a:gdLst>
                  <a:gd name="T0" fmla="*/ 12 w 13"/>
                  <a:gd name="T1" fmla="*/ 3 h 11"/>
                  <a:gd name="T2" fmla="*/ 10 w 13"/>
                  <a:gd name="T3" fmla="*/ 10 h 11"/>
                  <a:gd name="T4" fmla="*/ 2 w 13"/>
                  <a:gd name="T5" fmla="*/ 9 h 11"/>
                  <a:gd name="T6" fmla="*/ 12 w 13"/>
                  <a:gd name="T7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7" name="Freeform 86"/>
              <p:cNvSpPr/>
              <p:nvPr/>
            </p:nvSpPr>
            <p:spPr bwMode="auto">
              <a:xfrm>
                <a:off x="3138488" y="590551"/>
                <a:ext cx="7938" cy="6350"/>
              </a:xfrm>
              <a:custGeom>
                <a:avLst/>
                <a:gdLst>
                  <a:gd name="T0" fmla="*/ 11 w 11"/>
                  <a:gd name="T1" fmla="*/ 0 h 9"/>
                  <a:gd name="T2" fmla="*/ 11 w 11"/>
                  <a:gd name="T3" fmla="*/ 7 h 9"/>
                  <a:gd name="T4" fmla="*/ 2 w 11"/>
                  <a:gd name="T5" fmla="*/ 9 h 9"/>
                  <a:gd name="T6" fmla="*/ 2 w 11"/>
                  <a:gd name="T7" fmla="*/ 0 h 9"/>
                  <a:gd name="T8" fmla="*/ 11 w 1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8" name="Freeform 87"/>
              <p:cNvSpPr/>
              <p:nvPr/>
            </p:nvSpPr>
            <p:spPr bwMode="auto">
              <a:xfrm>
                <a:off x="3260726" y="611188"/>
                <a:ext cx="9525" cy="11113"/>
              </a:xfrm>
              <a:custGeom>
                <a:avLst/>
                <a:gdLst>
                  <a:gd name="T0" fmla="*/ 13 w 13"/>
                  <a:gd name="T1" fmla="*/ 6 h 14"/>
                  <a:gd name="T2" fmla="*/ 13 w 13"/>
                  <a:gd name="T3" fmla="*/ 11 h 14"/>
                  <a:gd name="T4" fmla="*/ 6 w 13"/>
                  <a:gd name="T5" fmla="*/ 13 h 14"/>
                  <a:gd name="T6" fmla="*/ 13 w 13"/>
                  <a:gd name="T7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9" name="Freeform 88"/>
              <p:cNvSpPr>
                <a:spLocks noEditPoints="1"/>
              </p:cNvSpPr>
              <p:nvPr/>
            </p:nvSpPr>
            <p:spPr bwMode="auto">
              <a:xfrm>
                <a:off x="2333626" y="873126"/>
                <a:ext cx="46038" cy="47625"/>
              </a:xfrm>
              <a:custGeom>
                <a:avLst/>
                <a:gdLst>
                  <a:gd name="T0" fmla="*/ 56 w 60"/>
                  <a:gd name="T1" fmla="*/ 20 h 60"/>
                  <a:gd name="T2" fmla="*/ 48 w 60"/>
                  <a:gd name="T3" fmla="*/ 51 h 60"/>
                  <a:gd name="T4" fmla="*/ 1 w 60"/>
                  <a:gd name="T5" fmla="*/ 31 h 60"/>
                  <a:gd name="T6" fmla="*/ 36 w 60"/>
                  <a:gd name="T7" fmla="*/ 13 h 60"/>
                  <a:gd name="T8" fmla="*/ 56 w 60"/>
                  <a:gd name="T9" fmla="*/ 20 h 60"/>
                  <a:gd name="T10" fmla="*/ 45 w 60"/>
                  <a:gd name="T11" fmla="*/ 40 h 60"/>
                  <a:gd name="T12" fmla="*/ 23 w 60"/>
                  <a:gd name="T13" fmla="*/ 19 h 60"/>
                  <a:gd name="T14" fmla="*/ 45 w 60"/>
                  <a:gd name="T15" fmla="*/ 40 h 60"/>
                  <a:gd name="T16" fmla="*/ 36 w 60"/>
                  <a:gd name="T17" fmla="*/ 46 h 60"/>
                  <a:gd name="T18" fmla="*/ 11 w 60"/>
                  <a:gd name="T19" fmla="*/ 26 h 60"/>
                  <a:gd name="T20" fmla="*/ 36 w 60"/>
                  <a:gd name="T21" fmla="*/ 4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0" name="Freeform 89"/>
              <p:cNvSpPr/>
              <p:nvPr/>
            </p:nvSpPr>
            <p:spPr bwMode="auto">
              <a:xfrm>
                <a:off x="2832101" y="898526"/>
                <a:ext cx="31750" cy="9525"/>
              </a:xfrm>
              <a:custGeom>
                <a:avLst/>
                <a:gdLst>
                  <a:gd name="T0" fmla="*/ 40 w 40"/>
                  <a:gd name="T1" fmla="*/ 4 h 12"/>
                  <a:gd name="T2" fmla="*/ 0 w 40"/>
                  <a:gd name="T3" fmla="*/ 9 h 12"/>
                  <a:gd name="T4" fmla="*/ 40 w 40"/>
                  <a:gd name="T5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1" name="Freeform 90"/>
              <p:cNvSpPr/>
              <p:nvPr/>
            </p:nvSpPr>
            <p:spPr bwMode="auto">
              <a:xfrm>
                <a:off x="2965451" y="1030288"/>
                <a:ext cx="49213" cy="6350"/>
              </a:xfrm>
              <a:custGeom>
                <a:avLst/>
                <a:gdLst>
                  <a:gd name="T0" fmla="*/ 63 w 63"/>
                  <a:gd name="T1" fmla="*/ 7 h 8"/>
                  <a:gd name="T2" fmla="*/ 0 w 63"/>
                  <a:gd name="T3" fmla="*/ 8 h 8"/>
                  <a:gd name="T4" fmla="*/ 37 w 63"/>
                  <a:gd name="T5" fmla="*/ 3 h 8"/>
                  <a:gd name="T6" fmla="*/ 63 w 63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2" name="Freeform 91"/>
              <p:cNvSpPr/>
              <p:nvPr/>
            </p:nvSpPr>
            <p:spPr bwMode="auto">
              <a:xfrm>
                <a:off x="2989263" y="1211263"/>
                <a:ext cx="34925" cy="9525"/>
              </a:xfrm>
              <a:custGeom>
                <a:avLst/>
                <a:gdLst>
                  <a:gd name="T0" fmla="*/ 45 w 45"/>
                  <a:gd name="T1" fmla="*/ 5 h 13"/>
                  <a:gd name="T2" fmla="*/ 30 w 45"/>
                  <a:gd name="T3" fmla="*/ 8 h 13"/>
                  <a:gd name="T4" fmla="*/ 0 w 45"/>
                  <a:gd name="T5" fmla="*/ 5 h 13"/>
                  <a:gd name="T6" fmla="*/ 45 w 45"/>
                  <a:gd name="T7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3" name="Freeform 92"/>
              <p:cNvSpPr/>
              <p:nvPr/>
            </p:nvSpPr>
            <p:spPr bwMode="auto">
              <a:xfrm>
                <a:off x="2890838" y="1282701"/>
                <a:ext cx="38100" cy="12700"/>
              </a:xfrm>
              <a:custGeom>
                <a:avLst/>
                <a:gdLst>
                  <a:gd name="T0" fmla="*/ 48 w 48"/>
                  <a:gd name="T1" fmla="*/ 6 h 15"/>
                  <a:gd name="T2" fmla="*/ 0 w 48"/>
                  <a:gd name="T3" fmla="*/ 5 h 15"/>
                  <a:gd name="T4" fmla="*/ 48 w 48"/>
                  <a:gd name="T5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4" name="Freeform 93"/>
              <p:cNvSpPr>
                <a:spLocks noEditPoints="1"/>
              </p:cNvSpPr>
              <p:nvPr/>
            </p:nvSpPr>
            <p:spPr bwMode="auto">
              <a:xfrm>
                <a:off x="2289176" y="354013"/>
                <a:ext cx="1158875" cy="1101725"/>
              </a:xfrm>
              <a:custGeom>
                <a:avLst/>
                <a:gdLst>
                  <a:gd name="T0" fmla="*/ 958 w 1489"/>
                  <a:gd name="T1" fmla="*/ 442 h 1415"/>
                  <a:gd name="T2" fmla="*/ 1231 w 1489"/>
                  <a:gd name="T3" fmla="*/ 98 h 1415"/>
                  <a:gd name="T4" fmla="*/ 1262 w 1489"/>
                  <a:gd name="T5" fmla="*/ 259 h 1415"/>
                  <a:gd name="T6" fmla="*/ 1270 w 1489"/>
                  <a:gd name="T7" fmla="*/ 381 h 1415"/>
                  <a:gd name="T8" fmla="*/ 1389 w 1489"/>
                  <a:gd name="T9" fmla="*/ 1080 h 1415"/>
                  <a:gd name="T10" fmla="*/ 306 w 1489"/>
                  <a:gd name="T11" fmla="*/ 1375 h 1415"/>
                  <a:gd name="T12" fmla="*/ 11 w 1489"/>
                  <a:gd name="T13" fmla="*/ 730 h 1415"/>
                  <a:gd name="T14" fmla="*/ 453 w 1489"/>
                  <a:gd name="T15" fmla="*/ 504 h 1415"/>
                  <a:gd name="T16" fmla="*/ 1222 w 1489"/>
                  <a:gd name="T17" fmla="*/ 18 h 1415"/>
                  <a:gd name="T18" fmla="*/ 1194 w 1489"/>
                  <a:gd name="T19" fmla="*/ 210 h 1415"/>
                  <a:gd name="T20" fmla="*/ 1380 w 1489"/>
                  <a:gd name="T21" fmla="*/ 189 h 1415"/>
                  <a:gd name="T22" fmla="*/ 412 w 1489"/>
                  <a:gd name="T23" fmla="*/ 286 h 1415"/>
                  <a:gd name="T24" fmla="*/ 1119 w 1489"/>
                  <a:gd name="T25" fmla="*/ 241 h 1415"/>
                  <a:gd name="T26" fmla="*/ 435 w 1489"/>
                  <a:gd name="T27" fmla="*/ 266 h 1415"/>
                  <a:gd name="T28" fmla="*/ 421 w 1489"/>
                  <a:gd name="T29" fmla="*/ 278 h 1415"/>
                  <a:gd name="T30" fmla="*/ 594 w 1489"/>
                  <a:gd name="T31" fmla="*/ 606 h 1415"/>
                  <a:gd name="T32" fmla="*/ 491 w 1489"/>
                  <a:gd name="T33" fmla="*/ 324 h 1415"/>
                  <a:gd name="T34" fmla="*/ 813 w 1489"/>
                  <a:gd name="T35" fmla="*/ 392 h 1415"/>
                  <a:gd name="T36" fmla="*/ 1057 w 1489"/>
                  <a:gd name="T37" fmla="*/ 348 h 1415"/>
                  <a:gd name="T38" fmla="*/ 463 w 1489"/>
                  <a:gd name="T39" fmla="*/ 615 h 1415"/>
                  <a:gd name="T40" fmla="*/ 1170 w 1489"/>
                  <a:gd name="T41" fmla="*/ 450 h 1415"/>
                  <a:gd name="T42" fmla="*/ 926 w 1489"/>
                  <a:gd name="T43" fmla="*/ 567 h 1415"/>
                  <a:gd name="T44" fmla="*/ 1031 w 1489"/>
                  <a:gd name="T45" fmla="*/ 833 h 1415"/>
                  <a:gd name="T46" fmla="*/ 1076 w 1489"/>
                  <a:gd name="T47" fmla="*/ 1199 h 1415"/>
                  <a:gd name="T48" fmla="*/ 1356 w 1489"/>
                  <a:gd name="T49" fmla="*/ 669 h 1415"/>
                  <a:gd name="T50" fmla="*/ 1012 w 1489"/>
                  <a:gd name="T51" fmla="*/ 726 h 1415"/>
                  <a:gd name="T52" fmla="*/ 993 w 1489"/>
                  <a:gd name="T53" fmla="*/ 615 h 1415"/>
                  <a:gd name="T54" fmla="*/ 905 w 1489"/>
                  <a:gd name="T55" fmla="*/ 628 h 1415"/>
                  <a:gd name="T56" fmla="*/ 950 w 1489"/>
                  <a:gd name="T57" fmla="*/ 708 h 1415"/>
                  <a:gd name="T58" fmla="*/ 723 w 1489"/>
                  <a:gd name="T59" fmla="*/ 635 h 1415"/>
                  <a:gd name="T60" fmla="*/ 272 w 1489"/>
                  <a:gd name="T61" fmla="*/ 799 h 1415"/>
                  <a:gd name="T62" fmla="*/ 180 w 1489"/>
                  <a:gd name="T63" fmla="*/ 726 h 1415"/>
                  <a:gd name="T64" fmla="*/ 997 w 1489"/>
                  <a:gd name="T65" fmla="*/ 748 h 1415"/>
                  <a:gd name="T66" fmla="*/ 536 w 1489"/>
                  <a:gd name="T67" fmla="*/ 802 h 1415"/>
                  <a:gd name="T68" fmla="*/ 539 w 1489"/>
                  <a:gd name="T69" fmla="*/ 783 h 1415"/>
                  <a:gd name="T70" fmla="*/ 1235 w 1489"/>
                  <a:gd name="T71" fmla="*/ 1190 h 1415"/>
                  <a:gd name="T72" fmla="*/ 341 w 1489"/>
                  <a:gd name="T73" fmla="*/ 832 h 1415"/>
                  <a:gd name="T74" fmla="*/ 501 w 1489"/>
                  <a:gd name="T75" fmla="*/ 802 h 1415"/>
                  <a:gd name="T76" fmla="*/ 581 w 1489"/>
                  <a:gd name="T77" fmla="*/ 842 h 1415"/>
                  <a:gd name="T78" fmla="*/ 580 w 1489"/>
                  <a:gd name="T79" fmla="*/ 875 h 1415"/>
                  <a:gd name="T80" fmla="*/ 944 w 1489"/>
                  <a:gd name="T81" fmla="*/ 888 h 1415"/>
                  <a:gd name="T82" fmla="*/ 473 w 1489"/>
                  <a:gd name="T83" fmla="*/ 900 h 1415"/>
                  <a:gd name="T84" fmla="*/ 1037 w 1489"/>
                  <a:gd name="T85" fmla="*/ 920 h 1415"/>
                  <a:gd name="T86" fmla="*/ 790 w 1489"/>
                  <a:gd name="T87" fmla="*/ 967 h 1415"/>
                  <a:gd name="T88" fmla="*/ 383 w 1489"/>
                  <a:gd name="T89" fmla="*/ 1028 h 1415"/>
                  <a:gd name="T90" fmla="*/ 575 w 1489"/>
                  <a:gd name="T91" fmla="*/ 1046 h 1415"/>
                  <a:gd name="T92" fmla="*/ 834 w 1489"/>
                  <a:gd name="T93" fmla="*/ 1067 h 1415"/>
                  <a:gd name="T94" fmla="*/ 981 w 1489"/>
                  <a:gd name="T95" fmla="*/ 1066 h 1415"/>
                  <a:gd name="T96" fmla="*/ 388 w 1489"/>
                  <a:gd name="T97" fmla="*/ 1072 h 1415"/>
                  <a:gd name="T98" fmla="*/ 1073 w 1489"/>
                  <a:gd name="T99" fmla="*/ 1193 h 1415"/>
                  <a:gd name="T100" fmla="*/ 725 w 1489"/>
                  <a:gd name="T101" fmla="*/ 1124 h 1415"/>
                  <a:gd name="T102" fmla="*/ 485 w 1489"/>
                  <a:gd name="T103" fmla="*/ 1135 h 1415"/>
                  <a:gd name="T104" fmla="*/ 665 w 1489"/>
                  <a:gd name="T105" fmla="*/ 1153 h 1415"/>
                  <a:gd name="T106" fmla="*/ 398 w 1489"/>
                  <a:gd name="T107" fmla="*/ 1244 h 1415"/>
                  <a:gd name="T108" fmla="*/ 888 w 1489"/>
                  <a:gd name="T109" fmla="*/ 1250 h 1415"/>
                  <a:gd name="T110" fmla="*/ 417 w 1489"/>
                  <a:gd name="T111" fmla="*/ 1195 h 1415"/>
                  <a:gd name="T112" fmla="*/ 381 w 1489"/>
                  <a:gd name="T113" fmla="*/ 1205 h 1415"/>
                  <a:gd name="T114" fmla="*/ 1111 w 1489"/>
                  <a:gd name="T115" fmla="*/ 1216 h 1415"/>
                  <a:gd name="T116" fmla="*/ 1097 w 1489"/>
                  <a:gd name="T117" fmla="*/ 1259 h 1415"/>
                  <a:gd name="T118" fmla="*/ 587 w 1489"/>
                  <a:gd name="T119" fmla="*/ 1369 h 1415"/>
                  <a:gd name="T120" fmla="*/ 1082 w 1489"/>
                  <a:gd name="T121" fmla="*/ 1298 h 1415"/>
                  <a:gd name="T122" fmla="*/ 513 w 1489"/>
                  <a:gd name="T123" fmla="*/ 1387 h 1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5" name="Freeform 94"/>
              <p:cNvSpPr>
                <a:spLocks noEditPoints="1"/>
              </p:cNvSpPr>
              <p:nvPr/>
            </p:nvSpPr>
            <p:spPr bwMode="auto">
              <a:xfrm>
                <a:off x="3168651" y="733426"/>
                <a:ext cx="152400" cy="128588"/>
              </a:xfrm>
              <a:custGeom>
                <a:avLst/>
                <a:gdLst>
                  <a:gd name="T0" fmla="*/ 164 w 196"/>
                  <a:gd name="T1" fmla="*/ 87 h 166"/>
                  <a:gd name="T2" fmla="*/ 137 w 196"/>
                  <a:gd name="T3" fmla="*/ 142 h 166"/>
                  <a:gd name="T4" fmla="*/ 110 w 196"/>
                  <a:gd name="T5" fmla="*/ 155 h 166"/>
                  <a:gd name="T6" fmla="*/ 92 w 196"/>
                  <a:gd name="T7" fmla="*/ 162 h 166"/>
                  <a:gd name="T8" fmla="*/ 42 w 196"/>
                  <a:gd name="T9" fmla="*/ 148 h 166"/>
                  <a:gd name="T10" fmla="*/ 36 w 196"/>
                  <a:gd name="T11" fmla="*/ 125 h 166"/>
                  <a:gd name="T12" fmla="*/ 15 w 196"/>
                  <a:gd name="T13" fmla="*/ 120 h 166"/>
                  <a:gd name="T14" fmla="*/ 14 w 196"/>
                  <a:gd name="T15" fmla="*/ 40 h 166"/>
                  <a:gd name="T16" fmla="*/ 63 w 196"/>
                  <a:gd name="T17" fmla="*/ 12 h 166"/>
                  <a:gd name="T18" fmla="*/ 83 w 196"/>
                  <a:gd name="T19" fmla="*/ 12 h 166"/>
                  <a:gd name="T20" fmla="*/ 97 w 196"/>
                  <a:gd name="T21" fmla="*/ 19 h 166"/>
                  <a:gd name="T22" fmla="*/ 114 w 196"/>
                  <a:gd name="T23" fmla="*/ 8 h 166"/>
                  <a:gd name="T24" fmla="*/ 139 w 196"/>
                  <a:gd name="T25" fmla="*/ 2 h 166"/>
                  <a:gd name="T26" fmla="*/ 149 w 196"/>
                  <a:gd name="T27" fmla="*/ 6 h 166"/>
                  <a:gd name="T28" fmla="*/ 179 w 196"/>
                  <a:gd name="T29" fmla="*/ 17 h 166"/>
                  <a:gd name="T30" fmla="*/ 185 w 196"/>
                  <a:gd name="T31" fmla="*/ 72 h 166"/>
                  <a:gd name="T32" fmla="*/ 164 w 196"/>
                  <a:gd name="T33" fmla="*/ 87 h 166"/>
                  <a:gd name="T34" fmla="*/ 137 w 196"/>
                  <a:gd name="T35" fmla="*/ 8 h 166"/>
                  <a:gd name="T36" fmla="*/ 98 w 196"/>
                  <a:gd name="T37" fmla="*/ 25 h 166"/>
                  <a:gd name="T38" fmla="*/ 81 w 196"/>
                  <a:gd name="T39" fmla="*/ 18 h 166"/>
                  <a:gd name="T40" fmla="*/ 59 w 196"/>
                  <a:gd name="T41" fmla="*/ 19 h 166"/>
                  <a:gd name="T42" fmla="*/ 20 w 196"/>
                  <a:gd name="T43" fmla="*/ 115 h 166"/>
                  <a:gd name="T44" fmla="*/ 38 w 196"/>
                  <a:gd name="T45" fmla="*/ 118 h 166"/>
                  <a:gd name="T46" fmla="*/ 47 w 196"/>
                  <a:gd name="T47" fmla="*/ 139 h 166"/>
                  <a:gd name="T48" fmla="*/ 94 w 196"/>
                  <a:gd name="T49" fmla="*/ 155 h 166"/>
                  <a:gd name="T50" fmla="*/ 114 w 196"/>
                  <a:gd name="T51" fmla="*/ 146 h 166"/>
                  <a:gd name="T52" fmla="*/ 151 w 196"/>
                  <a:gd name="T53" fmla="*/ 118 h 166"/>
                  <a:gd name="T54" fmla="*/ 157 w 196"/>
                  <a:gd name="T55" fmla="*/ 87 h 166"/>
                  <a:gd name="T56" fmla="*/ 180 w 196"/>
                  <a:gd name="T57" fmla="*/ 68 h 166"/>
                  <a:gd name="T58" fmla="*/ 181 w 196"/>
                  <a:gd name="T59" fmla="*/ 36 h 166"/>
                  <a:gd name="T60" fmla="*/ 146 w 196"/>
                  <a:gd name="T61" fmla="*/ 57 h 166"/>
                  <a:gd name="T62" fmla="*/ 137 w 196"/>
                  <a:gd name="T63" fmla="*/ 86 h 166"/>
                  <a:gd name="T64" fmla="*/ 94 w 196"/>
                  <a:gd name="T65" fmla="*/ 96 h 166"/>
                  <a:gd name="T66" fmla="*/ 121 w 196"/>
                  <a:gd name="T67" fmla="*/ 94 h 166"/>
                  <a:gd name="T68" fmla="*/ 142 w 196"/>
                  <a:gd name="T69" fmla="*/ 52 h 166"/>
                  <a:gd name="T70" fmla="*/ 171 w 196"/>
                  <a:gd name="T71" fmla="*/ 36 h 166"/>
                  <a:gd name="T72" fmla="*/ 163 w 196"/>
                  <a:gd name="T73" fmla="*/ 14 h 166"/>
                  <a:gd name="T74" fmla="*/ 137 w 196"/>
                  <a:gd name="T75" fmla="*/ 8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6" name="Freeform 95"/>
              <p:cNvSpPr>
                <a:spLocks noEditPoints="1"/>
              </p:cNvSpPr>
              <p:nvPr/>
            </p:nvSpPr>
            <p:spPr bwMode="auto">
              <a:xfrm>
                <a:off x="3200401" y="958851"/>
                <a:ext cx="107950" cy="98425"/>
              </a:xfrm>
              <a:custGeom>
                <a:avLst/>
                <a:gdLst>
                  <a:gd name="T0" fmla="*/ 100 w 139"/>
                  <a:gd name="T1" fmla="*/ 1 h 126"/>
                  <a:gd name="T2" fmla="*/ 137 w 139"/>
                  <a:gd name="T3" fmla="*/ 25 h 126"/>
                  <a:gd name="T4" fmla="*/ 121 w 139"/>
                  <a:gd name="T5" fmla="*/ 73 h 126"/>
                  <a:gd name="T6" fmla="*/ 42 w 139"/>
                  <a:gd name="T7" fmla="*/ 126 h 126"/>
                  <a:gd name="T8" fmla="*/ 1 w 139"/>
                  <a:gd name="T9" fmla="*/ 88 h 126"/>
                  <a:gd name="T10" fmla="*/ 6 w 139"/>
                  <a:gd name="T11" fmla="*/ 64 h 126"/>
                  <a:gd name="T12" fmla="*/ 83 w 139"/>
                  <a:gd name="T13" fmla="*/ 1 h 126"/>
                  <a:gd name="T14" fmla="*/ 100 w 139"/>
                  <a:gd name="T15" fmla="*/ 1 h 126"/>
                  <a:gd name="T16" fmla="*/ 94 w 139"/>
                  <a:gd name="T17" fmla="*/ 12 h 126"/>
                  <a:gd name="T18" fmla="*/ 47 w 139"/>
                  <a:gd name="T19" fmla="*/ 28 h 126"/>
                  <a:gd name="T20" fmla="*/ 13 w 139"/>
                  <a:gd name="T21" fmla="*/ 74 h 126"/>
                  <a:gd name="T22" fmla="*/ 18 w 139"/>
                  <a:gd name="T23" fmla="*/ 105 h 126"/>
                  <a:gd name="T24" fmla="*/ 20 w 139"/>
                  <a:gd name="T25" fmla="*/ 89 h 126"/>
                  <a:gd name="T26" fmla="*/ 103 w 139"/>
                  <a:gd name="T27" fmla="*/ 18 h 126"/>
                  <a:gd name="T28" fmla="*/ 94 w 139"/>
                  <a:gd name="T29" fmla="*/ 12 h 126"/>
                  <a:gd name="T30" fmla="*/ 88 w 139"/>
                  <a:gd name="T31" fmla="*/ 30 h 126"/>
                  <a:gd name="T32" fmla="*/ 25 w 139"/>
                  <a:gd name="T33" fmla="*/ 97 h 126"/>
                  <a:gd name="T34" fmla="*/ 25 w 139"/>
                  <a:gd name="T35" fmla="*/ 112 h 126"/>
                  <a:gd name="T36" fmla="*/ 53 w 139"/>
                  <a:gd name="T37" fmla="*/ 116 h 126"/>
                  <a:gd name="T38" fmla="*/ 120 w 139"/>
                  <a:gd name="T39" fmla="*/ 51 h 126"/>
                  <a:gd name="T40" fmla="*/ 122 w 139"/>
                  <a:gd name="T41" fmla="*/ 28 h 126"/>
                  <a:gd name="T42" fmla="*/ 88 w 139"/>
                  <a:gd name="T43" fmla="*/ 3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7" name="Freeform 96"/>
              <p:cNvSpPr>
                <a:spLocks noEditPoints="1"/>
              </p:cNvSpPr>
              <p:nvPr/>
            </p:nvSpPr>
            <p:spPr bwMode="auto">
              <a:xfrm>
                <a:off x="3205163" y="1074738"/>
                <a:ext cx="146050" cy="150813"/>
              </a:xfrm>
              <a:custGeom>
                <a:avLst/>
                <a:gdLst>
                  <a:gd name="T0" fmla="*/ 177 w 187"/>
                  <a:gd name="T1" fmla="*/ 65 h 193"/>
                  <a:gd name="T2" fmla="*/ 158 w 187"/>
                  <a:gd name="T3" fmla="*/ 70 h 193"/>
                  <a:gd name="T4" fmla="*/ 148 w 187"/>
                  <a:gd name="T5" fmla="*/ 116 h 193"/>
                  <a:gd name="T6" fmla="*/ 133 w 187"/>
                  <a:gd name="T7" fmla="*/ 134 h 193"/>
                  <a:gd name="T8" fmla="*/ 114 w 187"/>
                  <a:gd name="T9" fmla="*/ 149 h 193"/>
                  <a:gd name="T10" fmla="*/ 106 w 187"/>
                  <a:gd name="T11" fmla="*/ 167 h 193"/>
                  <a:gd name="T12" fmla="*/ 68 w 187"/>
                  <a:gd name="T13" fmla="*/ 186 h 193"/>
                  <a:gd name="T14" fmla="*/ 37 w 187"/>
                  <a:gd name="T15" fmla="*/ 187 h 193"/>
                  <a:gd name="T16" fmla="*/ 18 w 187"/>
                  <a:gd name="T17" fmla="*/ 153 h 193"/>
                  <a:gd name="T18" fmla="*/ 14 w 187"/>
                  <a:gd name="T19" fmla="*/ 141 h 193"/>
                  <a:gd name="T20" fmla="*/ 15 w 187"/>
                  <a:gd name="T21" fmla="*/ 133 h 193"/>
                  <a:gd name="T22" fmla="*/ 2 w 187"/>
                  <a:gd name="T23" fmla="*/ 108 h 193"/>
                  <a:gd name="T24" fmla="*/ 22 w 187"/>
                  <a:gd name="T25" fmla="*/ 71 h 193"/>
                  <a:gd name="T26" fmla="*/ 38 w 187"/>
                  <a:gd name="T27" fmla="*/ 44 h 193"/>
                  <a:gd name="T28" fmla="*/ 51 w 187"/>
                  <a:gd name="T29" fmla="*/ 42 h 193"/>
                  <a:gd name="T30" fmla="*/ 84 w 187"/>
                  <a:gd name="T31" fmla="*/ 37 h 193"/>
                  <a:gd name="T32" fmla="*/ 106 w 187"/>
                  <a:gd name="T33" fmla="*/ 43 h 193"/>
                  <a:gd name="T34" fmla="*/ 126 w 187"/>
                  <a:gd name="T35" fmla="*/ 12 h 193"/>
                  <a:gd name="T36" fmla="*/ 148 w 187"/>
                  <a:gd name="T37" fmla="*/ 0 h 193"/>
                  <a:gd name="T38" fmla="*/ 171 w 187"/>
                  <a:gd name="T39" fmla="*/ 7 h 193"/>
                  <a:gd name="T40" fmla="*/ 182 w 187"/>
                  <a:gd name="T41" fmla="*/ 26 h 193"/>
                  <a:gd name="T42" fmla="*/ 177 w 187"/>
                  <a:gd name="T43" fmla="*/ 65 h 193"/>
                  <a:gd name="T44" fmla="*/ 168 w 187"/>
                  <a:gd name="T45" fmla="*/ 16 h 193"/>
                  <a:gd name="T46" fmla="*/ 142 w 187"/>
                  <a:gd name="T47" fmla="*/ 16 h 193"/>
                  <a:gd name="T48" fmla="*/ 134 w 187"/>
                  <a:gd name="T49" fmla="*/ 65 h 193"/>
                  <a:gd name="T50" fmla="*/ 124 w 187"/>
                  <a:gd name="T51" fmla="*/ 67 h 193"/>
                  <a:gd name="T52" fmla="*/ 118 w 187"/>
                  <a:gd name="T53" fmla="*/ 84 h 193"/>
                  <a:gd name="T54" fmla="*/ 75 w 187"/>
                  <a:gd name="T55" fmla="*/ 88 h 193"/>
                  <a:gd name="T56" fmla="*/ 113 w 187"/>
                  <a:gd name="T57" fmla="*/ 80 h 193"/>
                  <a:gd name="T58" fmla="*/ 135 w 187"/>
                  <a:gd name="T59" fmla="*/ 56 h 193"/>
                  <a:gd name="T60" fmla="*/ 136 w 187"/>
                  <a:gd name="T61" fmla="*/ 13 h 193"/>
                  <a:gd name="T62" fmla="*/ 126 w 187"/>
                  <a:gd name="T63" fmla="*/ 34 h 193"/>
                  <a:gd name="T64" fmla="*/ 99 w 187"/>
                  <a:gd name="T65" fmla="*/ 51 h 193"/>
                  <a:gd name="T66" fmla="*/ 78 w 187"/>
                  <a:gd name="T67" fmla="*/ 43 h 193"/>
                  <a:gd name="T68" fmla="*/ 39 w 187"/>
                  <a:gd name="T69" fmla="*/ 52 h 193"/>
                  <a:gd name="T70" fmla="*/ 9 w 187"/>
                  <a:gd name="T71" fmla="*/ 108 h 193"/>
                  <a:gd name="T72" fmla="*/ 23 w 187"/>
                  <a:gd name="T73" fmla="*/ 134 h 193"/>
                  <a:gd name="T74" fmla="*/ 39 w 187"/>
                  <a:gd name="T75" fmla="*/ 181 h 193"/>
                  <a:gd name="T76" fmla="*/ 45 w 187"/>
                  <a:gd name="T77" fmla="*/ 184 h 193"/>
                  <a:gd name="T78" fmla="*/ 84 w 187"/>
                  <a:gd name="T79" fmla="*/ 176 h 193"/>
                  <a:gd name="T80" fmla="*/ 107 w 187"/>
                  <a:gd name="T81" fmla="*/ 146 h 193"/>
                  <a:gd name="T82" fmla="*/ 138 w 187"/>
                  <a:gd name="T83" fmla="*/ 120 h 193"/>
                  <a:gd name="T84" fmla="*/ 145 w 187"/>
                  <a:gd name="T85" fmla="*/ 70 h 193"/>
                  <a:gd name="T86" fmla="*/ 172 w 187"/>
                  <a:gd name="T87" fmla="*/ 59 h 193"/>
                  <a:gd name="T88" fmla="*/ 168 w 187"/>
                  <a:gd name="T89" fmla="*/ 1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5" name="组合 34"/>
            <p:cNvGrpSpPr/>
            <p:nvPr userDrawn="1"/>
          </p:nvGrpSpPr>
          <p:grpSpPr>
            <a:xfrm>
              <a:off x="10631461" y="3829241"/>
              <a:ext cx="1403350" cy="733425"/>
              <a:chOff x="10112283" y="4643438"/>
              <a:chExt cx="1403350" cy="733425"/>
            </a:xfrm>
            <a:grpFill/>
          </p:grpSpPr>
          <p:sp>
            <p:nvSpPr>
              <p:cNvPr id="68" name="Freeform 100"/>
              <p:cNvSpPr/>
              <p:nvPr/>
            </p:nvSpPr>
            <p:spPr bwMode="auto">
              <a:xfrm>
                <a:off x="11060816" y="4737665"/>
                <a:ext cx="127000" cy="17463"/>
              </a:xfrm>
              <a:custGeom>
                <a:avLst/>
                <a:gdLst>
                  <a:gd name="T0" fmla="*/ 161 w 163"/>
                  <a:gd name="T1" fmla="*/ 9 h 24"/>
                  <a:gd name="T2" fmla="*/ 157 w 163"/>
                  <a:gd name="T3" fmla="*/ 24 h 24"/>
                  <a:gd name="T4" fmla="*/ 0 w 163"/>
                  <a:gd name="T5" fmla="*/ 23 h 24"/>
                  <a:gd name="T6" fmla="*/ 63 w 163"/>
                  <a:gd name="T7" fmla="*/ 5 h 24"/>
                  <a:gd name="T8" fmla="*/ 91 w 163"/>
                  <a:gd name="T9" fmla="*/ 0 h 24"/>
                  <a:gd name="T10" fmla="*/ 132 w 163"/>
                  <a:gd name="T11" fmla="*/ 8 h 24"/>
                  <a:gd name="T12" fmla="*/ 161 w 163"/>
                  <a:gd name="T1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9" name="Freeform 101"/>
              <p:cNvSpPr/>
              <p:nvPr/>
            </p:nvSpPr>
            <p:spPr bwMode="auto">
              <a:xfrm>
                <a:off x="11065579" y="4769415"/>
                <a:ext cx="120650" cy="22225"/>
              </a:xfrm>
              <a:custGeom>
                <a:avLst/>
                <a:gdLst>
                  <a:gd name="T0" fmla="*/ 151 w 155"/>
                  <a:gd name="T1" fmla="*/ 9 h 29"/>
                  <a:gd name="T2" fmla="*/ 154 w 155"/>
                  <a:gd name="T3" fmla="*/ 24 h 29"/>
                  <a:gd name="T4" fmla="*/ 111 w 155"/>
                  <a:gd name="T5" fmla="*/ 14 h 29"/>
                  <a:gd name="T6" fmla="*/ 4 w 155"/>
                  <a:gd name="T7" fmla="*/ 26 h 29"/>
                  <a:gd name="T8" fmla="*/ 1 w 155"/>
                  <a:gd name="T9" fmla="*/ 17 h 29"/>
                  <a:gd name="T10" fmla="*/ 98 w 155"/>
                  <a:gd name="T11" fmla="*/ 3 h 29"/>
                  <a:gd name="T12" fmla="*/ 151 w 155"/>
                  <a:gd name="T13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0" name="Freeform 102"/>
              <p:cNvSpPr/>
              <p:nvPr/>
            </p:nvSpPr>
            <p:spPr bwMode="auto">
              <a:xfrm>
                <a:off x="11087804" y="4999603"/>
                <a:ext cx="93663" cy="19050"/>
              </a:xfrm>
              <a:custGeom>
                <a:avLst/>
                <a:gdLst>
                  <a:gd name="T0" fmla="*/ 112 w 119"/>
                  <a:gd name="T1" fmla="*/ 3 h 24"/>
                  <a:gd name="T2" fmla="*/ 118 w 119"/>
                  <a:gd name="T3" fmla="*/ 16 h 24"/>
                  <a:gd name="T4" fmla="*/ 107 w 119"/>
                  <a:gd name="T5" fmla="*/ 24 h 24"/>
                  <a:gd name="T6" fmla="*/ 0 w 119"/>
                  <a:gd name="T7" fmla="*/ 13 h 24"/>
                  <a:gd name="T8" fmla="*/ 27 w 119"/>
                  <a:gd name="T9" fmla="*/ 3 h 24"/>
                  <a:gd name="T10" fmla="*/ 112 w 119"/>
                  <a:gd name="T11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1" name="Freeform 103"/>
              <p:cNvSpPr/>
              <p:nvPr/>
            </p:nvSpPr>
            <p:spPr bwMode="auto">
              <a:xfrm>
                <a:off x="11087804" y="5020240"/>
                <a:ext cx="96838" cy="25400"/>
              </a:xfrm>
              <a:custGeom>
                <a:avLst/>
                <a:gdLst>
                  <a:gd name="T0" fmla="*/ 115 w 123"/>
                  <a:gd name="T1" fmla="*/ 13 h 33"/>
                  <a:gd name="T2" fmla="*/ 117 w 123"/>
                  <a:gd name="T3" fmla="*/ 33 h 33"/>
                  <a:gd name="T4" fmla="*/ 44 w 123"/>
                  <a:gd name="T5" fmla="*/ 21 h 33"/>
                  <a:gd name="T6" fmla="*/ 0 w 123"/>
                  <a:gd name="T7" fmla="*/ 15 h 33"/>
                  <a:gd name="T8" fmla="*/ 115 w 123"/>
                  <a:gd name="T9" fmla="*/ 1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2" name="Freeform 104"/>
              <p:cNvSpPr/>
              <p:nvPr/>
            </p:nvSpPr>
            <p:spPr bwMode="auto">
              <a:xfrm>
                <a:off x="11086216" y="5244078"/>
                <a:ext cx="100013" cy="25400"/>
              </a:xfrm>
              <a:custGeom>
                <a:avLst/>
                <a:gdLst>
                  <a:gd name="T0" fmla="*/ 120 w 129"/>
                  <a:gd name="T1" fmla="*/ 14 h 34"/>
                  <a:gd name="T2" fmla="*/ 114 w 129"/>
                  <a:gd name="T3" fmla="*/ 34 h 34"/>
                  <a:gd name="T4" fmla="*/ 103 w 129"/>
                  <a:gd name="T5" fmla="*/ 29 h 34"/>
                  <a:gd name="T6" fmla="*/ 0 w 129"/>
                  <a:gd name="T7" fmla="*/ 22 h 34"/>
                  <a:gd name="T8" fmla="*/ 65 w 129"/>
                  <a:gd name="T9" fmla="*/ 14 h 34"/>
                  <a:gd name="T10" fmla="*/ 120 w 129"/>
                  <a:gd name="T11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3" name="Freeform 105"/>
              <p:cNvSpPr/>
              <p:nvPr/>
            </p:nvSpPr>
            <p:spPr bwMode="auto">
              <a:xfrm>
                <a:off x="11081454" y="5275828"/>
                <a:ext cx="106363" cy="30163"/>
              </a:xfrm>
              <a:custGeom>
                <a:avLst/>
                <a:gdLst>
                  <a:gd name="T0" fmla="*/ 128 w 137"/>
                  <a:gd name="T1" fmla="*/ 9 h 40"/>
                  <a:gd name="T2" fmla="*/ 137 w 137"/>
                  <a:gd name="T3" fmla="*/ 23 h 40"/>
                  <a:gd name="T4" fmla="*/ 103 w 137"/>
                  <a:gd name="T5" fmla="*/ 31 h 40"/>
                  <a:gd name="T6" fmla="*/ 25 w 137"/>
                  <a:gd name="T7" fmla="*/ 23 h 40"/>
                  <a:gd name="T8" fmla="*/ 0 w 137"/>
                  <a:gd name="T9" fmla="*/ 15 h 40"/>
                  <a:gd name="T10" fmla="*/ 128 w 137"/>
                  <a:gd name="T11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4" name="Freeform 106"/>
              <p:cNvSpPr>
                <a:spLocks noEditPoints="1"/>
              </p:cNvSpPr>
              <p:nvPr/>
            </p:nvSpPr>
            <p:spPr bwMode="auto">
              <a:xfrm>
                <a:off x="10112283" y="4643438"/>
                <a:ext cx="1403350" cy="733425"/>
              </a:xfrm>
              <a:custGeom>
                <a:avLst/>
                <a:gdLst>
                  <a:gd name="T0" fmla="*/ 603 w 1801"/>
                  <a:gd name="T1" fmla="*/ 98 h 942"/>
                  <a:gd name="T2" fmla="*/ 1024 w 1801"/>
                  <a:gd name="T3" fmla="*/ 159 h 942"/>
                  <a:gd name="T4" fmla="*/ 1393 w 1801"/>
                  <a:gd name="T5" fmla="*/ 98 h 942"/>
                  <a:gd name="T6" fmla="*/ 1764 w 1801"/>
                  <a:gd name="T7" fmla="*/ 758 h 942"/>
                  <a:gd name="T8" fmla="*/ 1516 w 1801"/>
                  <a:gd name="T9" fmla="*/ 879 h 942"/>
                  <a:gd name="T10" fmla="*/ 1235 w 1801"/>
                  <a:gd name="T11" fmla="*/ 935 h 942"/>
                  <a:gd name="T12" fmla="*/ 912 w 1801"/>
                  <a:gd name="T13" fmla="*/ 903 h 942"/>
                  <a:gd name="T14" fmla="*/ 591 w 1801"/>
                  <a:gd name="T15" fmla="*/ 883 h 942"/>
                  <a:gd name="T16" fmla="*/ 229 w 1801"/>
                  <a:gd name="T17" fmla="*/ 885 h 942"/>
                  <a:gd name="T18" fmla="*/ 274 w 1801"/>
                  <a:gd name="T19" fmla="*/ 244 h 942"/>
                  <a:gd name="T20" fmla="*/ 1390 w 1801"/>
                  <a:gd name="T21" fmla="*/ 692 h 942"/>
                  <a:gd name="T22" fmla="*/ 1203 w 1801"/>
                  <a:gd name="T23" fmla="*/ 54 h 942"/>
                  <a:gd name="T24" fmla="*/ 1297 w 1801"/>
                  <a:gd name="T25" fmla="*/ 929 h 942"/>
                  <a:gd name="T26" fmla="*/ 1182 w 1801"/>
                  <a:gd name="T27" fmla="*/ 883 h 942"/>
                  <a:gd name="T28" fmla="*/ 1187 w 1801"/>
                  <a:gd name="T29" fmla="*/ 59 h 942"/>
                  <a:gd name="T30" fmla="*/ 705 w 1801"/>
                  <a:gd name="T31" fmla="*/ 103 h 942"/>
                  <a:gd name="T32" fmla="*/ 515 w 1801"/>
                  <a:gd name="T33" fmla="*/ 256 h 942"/>
                  <a:gd name="T34" fmla="*/ 589 w 1801"/>
                  <a:gd name="T35" fmla="*/ 868 h 942"/>
                  <a:gd name="T36" fmla="*/ 585 w 1801"/>
                  <a:gd name="T37" fmla="*/ 127 h 942"/>
                  <a:gd name="T38" fmla="*/ 1029 w 1801"/>
                  <a:gd name="T39" fmla="*/ 297 h 942"/>
                  <a:gd name="T40" fmla="*/ 809 w 1801"/>
                  <a:gd name="T41" fmla="*/ 178 h 942"/>
                  <a:gd name="T42" fmla="*/ 820 w 1801"/>
                  <a:gd name="T43" fmla="*/ 744 h 942"/>
                  <a:gd name="T44" fmla="*/ 603 w 1801"/>
                  <a:gd name="T45" fmla="*/ 203 h 942"/>
                  <a:gd name="T46" fmla="*/ 274 w 1801"/>
                  <a:gd name="T47" fmla="*/ 260 h 942"/>
                  <a:gd name="T48" fmla="*/ 83 w 1801"/>
                  <a:gd name="T49" fmla="*/ 803 h 942"/>
                  <a:gd name="T50" fmla="*/ 395 w 1801"/>
                  <a:gd name="T51" fmla="*/ 233 h 942"/>
                  <a:gd name="T52" fmla="*/ 1164 w 1801"/>
                  <a:gd name="T53" fmla="*/ 268 h 942"/>
                  <a:gd name="T54" fmla="*/ 1165 w 1801"/>
                  <a:gd name="T55" fmla="*/ 891 h 942"/>
                  <a:gd name="T56" fmla="*/ 363 w 1801"/>
                  <a:gd name="T57" fmla="*/ 448 h 942"/>
                  <a:gd name="T58" fmla="*/ 433 w 1801"/>
                  <a:gd name="T59" fmla="*/ 301 h 942"/>
                  <a:gd name="T60" fmla="*/ 380 w 1801"/>
                  <a:gd name="T61" fmla="*/ 389 h 942"/>
                  <a:gd name="T62" fmla="*/ 332 w 1801"/>
                  <a:gd name="T63" fmla="*/ 489 h 942"/>
                  <a:gd name="T64" fmla="*/ 241 w 1801"/>
                  <a:gd name="T65" fmla="*/ 695 h 942"/>
                  <a:gd name="T66" fmla="*/ 266 w 1801"/>
                  <a:gd name="T67" fmla="*/ 688 h 942"/>
                  <a:gd name="T68" fmla="*/ 601 w 1801"/>
                  <a:gd name="T69" fmla="*/ 266 h 942"/>
                  <a:gd name="T70" fmla="*/ 806 w 1801"/>
                  <a:gd name="T71" fmla="*/ 576 h 942"/>
                  <a:gd name="T72" fmla="*/ 1043 w 1801"/>
                  <a:gd name="T73" fmla="*/ 868 h 942"/>
                  <a:gd name="T74" fmla="*/ 1467 w 1801"/>
                  <a:gd name="T75" fmla="*/ 397 h 942"/>
                  <a:gd name="T76" fmla="*/ 1405 w 1801"/>
                  <a:gd name="T77" fmla="*/ 329 h 942"/>
                  <a:gd name="T78" fmla="*/ 403 w 1801"/>
                  <a:gd name="T79" fmla="*/ 300 h 942"/>
                  <a:gd name="T80" fmla="*/ 447 w 1801"/>
                  <a:gd name="T81" fmla="*/ 319 h 942"/>
                  <a:gd name="T82" fmla="*/ 567 w 1801"/>
                  <a:gd name="T83" fmla="*/ 876 h 942"/>
                  <a:gd name="T84" fmla="*/ 492 w 1801"/>
                  <a:gd name="T85" fmla="*/ 333 h 942"/>
                  <a:gd name="T86" fmla="*/ 1393 w 1801"/>
                  <a:gd name="T87" fmla="*/ 538 h 942"/>
                  <a:gd name="T88" fmla="*/ 1610 w 1801"/>
                  <a:gd name="T89" fmla="*/ 888 h 942"/>
                  <a:gd name="T90" fmla="*/ 1393 w 1801"/>
                  <a:gd name="T91" fmla="*/ 380 h 942"/>
                  <a:gd name="T92" fmla="*/ 1579 w 1801"/>
                  <a:gd name="T93" fmla="*/ 410 h 942"/>
                  <a:gd name="T94" fmla="*/ 1464 w 1801"/>
                  <a:gd name="T95" fmla="*/ 503 h 942"/>
                  <a:gd name="T96" fmla="*/ 336 w 1801"/>
                  <a:gd name="T97" fmla="*/ 548 h 942"/>
                  <a:gd name="T98" fmla="*/ 377 w 1801"/>
                  <a:gd name="T99" fmla="*/ 645 h 942"/>
                  <a:gd name="T100" fmla="*/ 1473 w 1801"/>
                  <a:gd name="T101" fmla="*/ 523 h 942"/>
                  <a:gd name="T102" fmla="*/ 274 w 1801"/>
                  <a:gd name="T103" fmla="*/ 585 h 942"/>
                  <a:gd name="T104" fmla="*/ 351 w 1801"/>
                  <a:gd name="T105" fmla="*/ 620 h 942"/>
                  <a:gd name="T106" fmla="*/ 1702 w 1801"/>
                  <a:gd name="T107" fmla="*/ 657 h 942"/>
                  <a:gd name="T108" fmla="*/ 198 w 1801"/>
                  <a:gd name="T109" fmla="*/ 736 h 942"/>
                  <a:gd name="T110" fmla="*/ 1746 w 1801"/>
                  <a:gd name="T111" fmla="*/ 801 h 942"/>
                  <a:gd name="T112" fmla="*/ 805 w 1801"/>
                  <a:gd name="T113" fmla="*/ 818 h 942"/>
                  <a:gd name="T114" fmla="*/ 179 w 1801"/>
                  <a:gd name="T115" fmla="*/ 783 h 942"/>
                  <a:gd name="T116" fmla="*/ 1784 w 1801"/>
                  <a:gd name="T117" fmla="*/ 850 h 942"/>
                  <a:gd name="T118" fmla="*/ 606 w 1801"/>
                  <a:gd name="T119" fmla="*/ 873 h 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5" name="Freeform 107"/>
              <p:cNvSpPr>
                <a:spLocks noEditPoints="1"/>
              </p:cNvSpPr>
              <p:nvPr/>
            </p:nvSpPr>
            <p:spPr bwMode="auto">
              <a:xfrm>
                <a:off x="10762366" y="4829740"/>
                <a:ext cx="125413" cy="481013"/>
              </a:xfrm>
              <a:custGeom>
                <a:avLst/>
                <a:gdLst>
                  <a:gd name="T0" fmla="*/ 146 w 162"/>
                  <a:gd name="T1" fmla="*/ 598 h 618"/>
                  <a:gd name="T2" fmla="*/ 23 w 162"/>
                  <a:gd name="T3" fmla="*/ 598 h 618"/>
                  <a:gd name="T4" fmla="*/ 11 w 162"/>
                  <a:gd name="T5" fmla="*/ 481 h 618"/>
                  <a:gd name="T6" fmla="*/ 16 w 162"/>
                  <a:gd name="T7" fmla="*/ 352 h 618"/>
                  <a:gd name="T8" fmla="*/ 13 w 162"/>
                  <a:gd name="T9" fmla="*/ 321 h 618"/>
                  <a:gd name="T10" fmla="*/ 8 w 162"/>
                  <a:gd name="T11" fmla="*/ 178 h 618"/>
                  <a:gd name="T12" fmla="*/ 6 w 162"/>
                  <a:gd name="T13" fmla="*/ 93 h 618"/>
                  <a:gd name="T14" fmla="*/ 13 w 162"/>
                  <a:gd name="T15" fmla="*/ 27 h 618"/>
                  <a:gd name="T16" fmla="*/ 38 w 162"/>
                  <a:gd name="T17" fmla="*/ 5 h 618"/>
                  <a:gd name="T18" fmla="*/ 63 w 162"/>
                  <a:gd name="T19" fmla="*/ 8 h 618"/>
                  <a:gd name="T20" fmla="*/ 152 w 162"/>
                  <a:gd name="T21" fmla="*/ 40 h 618"/>
                  <a:gd name="T22" fmla="*/ 152 w 162"/>
                  <a:gd name="T23" fmla="*/ 125 h 618"/>
                  <a:gd name="T24" fmla="*/ 152 w 162"/>
                  <a:gd name="T25" fmla="*/ 434 h 618"/>
                  <a:gd name="T26" fmla="*/ 146 w 162"/>
                  <a:gd name="T27" fmla="*/ 598 h 618"/>
                  <a:gd name="T28" fmla="*/ 44 w 162"/>
                  <a:gd name="T29" fmla="*/ 587 h 618"/>
                  <a:gd name="T30" fmla="*/ 102 w 162"/>
                  <a:gd name="T31" fmla="*/ 592 h 618"/>
                  <a:gd name="T32" fmla="*/ 137 w 162"/>
                  <a:gd name="T33" fmla="*/ 569 h 618"/>
                  <a:gd name="T34" fmla="*/ 138 w 162"/>
                  <a:gd name="T35" fmla="*/ 510 h 618"/>
                  <a:gd name="T36" fmla="*/ 138 w 162"/>
                  <a:gd name="T37" fmla="*/ 401 h 618"/>
                  <a:gd name="T38" fmla="*/ 140 w 162"/>
                  <a:gd name="T39" fmla="*/ 127 h 618"/>
                  <a:gd name="T40" fmla="*/ 140 w 162"/>
                  <a:gd name="T41" fmla="*/ 52 h 618"/>
                  <a:gd name="T42" fmla="*/ 110 w 162"/>
                  <a:gd name="T43" fmla="*/ 25 h 618"/>
                  <a:gd name="T44" fmla="*/ 37 w 162"/>
                  <a:gd name="T45" fmla="*/ 30 h 618"/>
                  <a:gd name="T46" fmla="*/ 20 w 162"/>
                  <a:gd name="T47" fmla="*/ 67 h 618"/>
                  <a:gd name="T48" fmla="*/ 19 w 162"/>
                  <a:gd name="T49" fmla="*/ 80 h 618"/>
                  <a:gd name="T50" fmla="*/ 25 w 162"/>
                  <a:gd name="T51" fmla="*/ 283 h 618"/>
                  <a:gd name="T52" fmla="*/ 20 w 162"/>
                  <a:gd name="T53" fmla="*/ 560 h 618"/>
                  <a:gd name="T54" fmla="*/ 23 w 162"/>
                  <a:gd name="T55" fmla="*/ 575 h 618"/>
                  <a:gd name="T56" fmla="*/ 41 w 162"/>
                  <a:gd name="T57" fmla="*/ 593 h 618"/>
                  <a:gd name="T58" fmla="*/ 44 w 162"/>
                  <a:gd name="T59" fmla="*/ 587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6" name="Freeform 108"/>
            <p:cNvSpPr>
              <a:spLocks noEditPoints="1"/>
            </p:cNvSpPr>
            <p:nvPr userDrawn="1"/>
          </p:nvSpPr>
          <p:spPr bwMode="auto">
            <a:xfrm>
              <a:off x="8748316" y="4978071"/>
              <a:ext cx="799607" cy="851035"/>
            </a:xfrm>
            <a:custGeom>
              <a:avLst/>
              <a:gdLst>
                <a:gd name="T0" fmla="*/ 656 w 983"/>
                <a:gd name="T1" fmla="*/ 80 h 1046"/>
                <a:gd name="T2" fmla="*/ 729 w 983"/>
                <a:gd name="T3" fmla="*/ 67 h 1046"/>
                <a:gd name="T4" fmla="*/ 798 w 983"/>
                <a:gd name="T5" fmla="*/ 260 h 1046"/>
                <a:gd name="T6" fmla="*/ 895 w 983"/>
                <a:gd name="T7" fmla="*/ 601 h 1046"/>
                <a:gd name="T8" fmla="*/ 965 w 983"/>
                <a:gd name="T9" fmla="*/ 773 h 1046"/>
                <a:gd name="T10" fmla="*/ 831 w 983"/>
                <a:gd name="T11" fmla="*/ 833 h 1046"/>
                <a:gd name="T12" fmla="*/ 633 w 983"/>
                <a:gd name="T13" fmla="*/ 882 h 1046"/>
                <a:gd name="T14" fmla="*/ 206 w 983"/>
                <a:gd name="T15" fmla="*/ 1046 h 1046"/>
                <a:gd name="T16" fmla="*/ 164 w 983"/>
                <a:gd name="T17" fmla="*/ 951 h 1046"/>
                <a:gd name="T18" fmla="*/ 102 w 983"/>
                <a:gd name="T19" fmla="*/ 790 h 1046"/>
                <a:gd name="T20" fmla="*/ 49 w 983"/>
                <a:gd name="T21" fmla="*/ 623 h 1046"/>
                <a:gd name="T22" fmla="*/ 16 w 983"/>
                <a:gd name="T23" fmla="*/ 435 h 1046"/>
                <a:gd name="T24" fmla="*/ 131 w 983"/>
                <a:gd name="T25" fmla="*/ 234 h 1046"/>
                <a:gd name="T26" fmla="*/ 363 w 983"/>
                <a:gd name="T27" fmla="*/ 159 h 1046"/>
                <a:gd name="T28" fmla="*/ 394 w 983"/>
                <a:gd name="T29" fmla="*/ 17 h 1046"/>
                <a:gd name="T30" fmla="*/ 519 w 983"/>
                <a:gd name="T31" fmla="*/ 44 h 1046"/>
                <a:gd name="T32" fmla="*/ 463 w 983"/>
                <a:gd name="T33" fmla="*/ 209 h 1046"/>
                <a:gd name="T34" fmla="*/ 547 w 983"/>
                <a:gd name="T35" fmla="*/ 252 h 1046"/>
                <a:gd name="T36" fmla="*/ 509 w 983"/>
                <a:gd name="T37" fmla="*/ 366 h 1046"/>
                <a:gd name="T38" fmla="*/ 435 w 983"/>
                <a:gd name="T39" fmla="*/ 33 h 1046"/>
                <a:gd name="T40" fmla="*/ 529 w 983"/>
                <a:gd name="T41" fmla="*/ 114 h 1046"/>
                <a:gd name="T42" fmla="*/ 485 w 983"/>
                <a:gd name="T43" fmla="*/ 24 h 1046"/>
                <a:gd name="T44" fmla="*/ 382 w 983"/>
                <a:gd name="T45" fmla="*/ 82 h 1046"/>
                <a:gd name="T46" fmla="*/ 455 w 983"/>
                <a:gd name="T47" fmla="*/ 307 h 1046"/>
                <a:gd name="T48" fmla="*/ 561 w 983"/>
                <a:gd name="T49" fmla="*/ 383 h 1046"/>
                <a:gd name="T50" fmla="*/ 572 w 983"/>
                <a:gd name="T51" fmla="*/ 271 h 1046"/>
                <a:gd name="T52" fmla="*/ 501 w 983"/>
                <a:gd name="T53" fmla="*/ 114 h 1046"/>
                <a:gd name="T54" fmla="*/ 470 w 983"/>
                <a:gd name="T55" fmla="*/ 256 h 1046"/>
                <a:gd name="T56" fmla="*/ 501 w 983"/>
                <a:gd name="T57" fmla="*/ 83 h 1046"/>
                <a:gd name="T58" fmla="*/ 423 w 983"/>
                <a:gd name="T59" fmla="*/ 56 h 1046"/>
                <a:gd name="T60" fmla="*/ 424 w 983"/>
                <a:gd name="T61" fmla="*/ 143 h 1046"/>
                <a:gd name="T62" fmla="*/ 501 w 983"/>
                <a:gd name="T63" fmla="*/ 83 h 1046"/>
                <a:gd name="T64" fmla="*/ 637 w 983"/>
                <a:gd name="T65" fmla="*/ 98 h 1046"/>
                <a:gd name="T66" fmla="*/ 566 w 983"/>
                <a:gd name="T67" fmla="*/ 225 h 1046"/>
                <a:gd name="T68" fmla="*/ 520 w 983"/>
                <a:gd name="T69" fmla="*/ 396 h 1046"/>
                <a:gd name="T70" fmla="*/ 362 w 983"/>
                <a:gd name="T71" fmla="*/ 169 h 1046"/>
                <a:gd name="T72" fmla="*/ 219 w 983"/>
                <a:gd name="T73" fmla="*/ 210 h 1046"/>
                <a:gd name="T74" fmla="*/ 16 w 983"/>
                <a:gd name="T75" fmla="*/ 293 h 1046"/>
                <a:gd name="T76" fmla="*/ 72 w 983"/>
                <a:gd name="T77" fmla="*/ 657 h 1046"/>
                <a:gd name="T78" fmla="*/ 161 w 983"/>
                <a:gd name="T79" fmla="*/ 920 h 1046"/>
                <a:gd name="T80" fmla="*/ 642 w 983"/>
                <a:gd name="T81" fmla="*/ 870 h 1046"/>
                <a:gd name="T82" fmla="*/ 916 w 983"/>
                <a:gd name="T83" fmla="*/ 780 h 1046"/>
                <a:gd name="T84" fmla="*/ 897 w 983"/>
                <a:gd name="T85" fmla="*/ 635 h 1046"/>
                <a:gd name="T86" fmla="*/ 799 w 983"/>
                <a:gd name="T87" fmla="*/ 327 h 1046"/>
                <a:gd name="T88" fmla="*/ 759 w 983"/>
                <a:gd name="T89" fmla="*/ 79 h 1046"/>
                <a:gd name="T90" fmla="*/ 546 w 983"/>
                <a:gd name="T91" fmla="*/ 354 h 1046"/>
                <a:gd name="T92" fmla="*/ 458 w 983"/>
                <a:gd name="T93" fmla="*/ 140 h 1046"/>
                <a:gd name="T94" fmla="*/ 488 w 983"/>
                <a:gd name="T95" fmla="*/ 240 h 1046"/>
                <a:gd name="T96" fmla="*/ 484 w 983"/>
                <a:gd name="T97" fmla="*/ 298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37" name="组合 36"/>
            <p:cNvGrpSpPr/>
            <p:nvPr userDrawn="1"/>
          </p:nvGrpSpPr>
          <p:grpSpPr>
            <a:xfrm>
              <a:off x="10561761" y="2181555"/>
              <a:ext cx="449898" cy="1359105"/>
              <a:chOff x="1949451" y="2847976"/>
              <a:chExt cx="379413" cy="1146175"/>
            </a:xfrm>
            <a:grpFill/>
          </p:grpSpPr>
          <p:sp>
            <p:nvSpPr>
              <p:cNvPr id="62" name="Freeform 110"/>
              <p:cNvSpPr>
                <a:spLocks noEditPoints="1"/>
              </p:cNvSpPr>
              <p:nvPr/>
            </p:nvSpPr>
            <p:spPr bwMode="auto">
              <a:xfrm>
                <a:off x="1979613" y="2960688"/>
                <a:ext cx="101600" cy="268288"/>
              </a:xfrm>
              <a:custGeom>
                <a:avLst/>
                <a:gdLst>
                  <a:gd name="T0" fmla="*/ 115 w 130"/>
                  <a:gd name="T1" fmla="*/ 345 h 345"/>
                  <a:gd name="T2" fmla="*/ 98 w 130"/>
                  <a:gd name="T3" fmla="*/ 313 h 345"/>
                  <a:gd name="T4" fmla="*/ 63 w 130"/>
                  <a:gd name="T5" fmla="*/ 231 h 345"/>
                  <a:gd name="T6" fmla="*/ 0 w 130"/>
                  <a:gd name="T7" fmla="*/ 12 h 345"/>
                  <a:gd name="T8" fmla="*/ 33 w 130"/>
                  <a:gd name="T9" fmla="*/ 26 h 345"/>
                  <a:gd name="T10" fmla="*/ 56 w 130"/>
                  <a:gd name="T11" fmla="*/ 116 h 345"/>
                  <a:gd name="T12" fmla="*/ 66 w 130"/>
                  <a:gd name="T13" fmla="*/ 143 h 345"/>
                  <a:gd name="T14" fmla="*/ 124 w 130"/>
                  <a:gd name="T15" fmla="*/ 301 h 345"/>
                  <a:gd name="T16" fmla="*/ 115 w 130"/>
                  <a:gd name="T17" fmla="*/ 345 h 345"/>
                  <a:gd name="T18" fmla="*/ 17 w 130"/>
                  <a:gd name="T19" fmla="*/ 59 h 345"/>
                  <a:gd name="T20" fmla="*/ 53 w 130"/>
                  <a:gd name="T21" fmla="*/ 178 h 345"/>
                  <a:gd name="T22" fmla="*/ 83 w 130"/>
                  <a:gd name="T23" fmla="*/ 248 h 345"/>
                  <a:gd name="T24" fmla="*/ 113 w 130"/>
                  <a:gd name="T25" fmla="*/ 326 h 345"/>
                  <a:gd name="T26" fmla="*/ 117 w 130"/>
                  <a:gd name="T27" fmla="*/ 313 h 345"/>
                  <a:gd name="T28" fmla="*/ 99 w 130"/>
                  <a:gd name="T29" fmla="*/ 263 h 345"/>
                  <a:gd name="T30" fmla="*/ 70 w 130"/>
                  <a:gd name="T31" fmla="*/ 184 h 345"/>
                  <a:gd name="T32" fmla="*/ 60 w 130"/>
                  <a:gd name="T33" fmla="*/ 160 h 345"/>
                  <a:gd name="T34" fmla="*/ 58 w 130"/>
                  <a:gd name="T35" fmla="*/ 146 h 345"/>
                  <a:gd name="T36" fmla="*/ 48 w 130"/>
                  <a:gd name="T37" fmla="*/ 126 h 345"/>
                  <a:gd name="T38" fmla="*/ 16 w 130"/>
                  <a:gd name="T39" fmla="*/ 20 h 345"/>
                  <a:gd name="T40" fmla="*/ 12 w 130"/>
                  <a:gd name="T41" fmla="*/ 19 h 345"/>
                  <a:gd name="T42" fmla="*/ 17 w 130"/>
                  <a:gd name="T43" fmla="*/ 59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3" name="Freeform 111"/>
              <p:cNvSpPr/>
              <p:nvPr/>
            </p:nvSpPr>
            <p:spPr bwMode="auto">
              <a:xfrm>
                <a:off x="2125663" y="3211513"/>
                <a:ext cx="36513" cy="20638"/>
              </a:xfrm>
              <a:custGeom>
                <a:avLst/>
                <a:gdLst>
                  <a:gd name="T0" fmla="*/ 44 w 46"/>
                  <a:gd name="T1" fmla="*/ 5 h 26"/>
                  <a:gd name="T2" fmla="*/ 29 w 46"/>
                  <a:gd name="T3" fmla="*/ 13 h 26"/>
                  <a:gd name="T4" fmla="*/ 0 w 46"/>
                  <a:gd name="T5" fmla="*/ 26 h 26"/>
                  <a:gd name="T6" fmla="*/ 44 w 46"/>
                  <a:gd name="T7" fmla="*/ 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4" name="Freeform 112"/>
              <p:cNvSpPr/>
              <p:nvPr/>
            </p:nvSpPr>
            <p:spPr bwMode="auto">
              <a:xfrm>
                <a:off x="2133601" y="3238501"/>
                <a:ext cx="44450" cy="19050"/>
              </a:xfrm>
              <a:custGeom>
                <a:avLst/>
                <a:gdLst>
                  <a:gd name="T0" fmla="*/ 53 w 57"/>
                  <a:gd name="T1" fmla="*/ 2 h 24"/>
                  <a:gd name="T2" fmla="*/ 54 w 57"/>
                  <a:gd name="T3" fmla="*/ 13 h 24"/>
                  <a:gd name="T4" fmla="*/ 0 w 57"/>
                  <a:gd name="T5" fmla="*/ 24 h 24"/>
                  <a:gd name="T6" fmla="*/ 53 w 57"/>
                  <a:gd name="T7" fmla="*/ 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5" name="Freeform 113"/>
              <p:cNvSpPr>
                <a:spLocks noEditPoints="1"/>
              </p:cNvSpPr>
              <p:nvPr/>
            </p:nvSpPr>
            <p:spPr bwMode="auto">
              <a:xfrm>
                <a:off x="2159001" y="3290888"/>
                <a:ext cx="55563" cy="136525"/>
              </a:xfrm>
              <a:custGeom>
                <a:avLst/>
                <a:gdLst>
                  <a:gd name="T0" fmla="*/ 24 w 71"/>
                  <a:gd name="T1" fmla="*/ 0 h 177"/>
                  <a:gd name="T2" fmla="*/ 55 w 71"/>
                  <a:gd name="T3" fmla="*/ 87 h 177"/>
                  <a:gd name="T4" fmla="*/ 71 w 71"/>
                  <a:gd name="T5" fmla="*/ 157 h 177"/>
                  <a:gd name="T6" fmla="*/ 56 w 71"/>
                  <a:gd name="T7" fmla="*/ 177 h 177"/>
                  <a:gd name="T8" fmla="*/ 31 w 71"/>
                  <a:gd name="T9" fmla="*/ 150 h 177"/>
                  <a:gd name="T10" fmla="*/ 28 w 71"/>
                  <a:gd name="T11" fmla="*/ 132 h 177"/>
                  <a:gd name="T12" fmla="*/ 21 w 71"/>
                  <a:gd name="T13" fmla="*/ 112 h 177"/>
                  <a:gd name="T14" fmla="*/ 0 w 71"/>
                  <a:gd name="T15" fmla="*/ 13 h 177"/>
                  <a:gd name="T16" fmla="*/ 24 w 71"/>
                  <a:gd name="T17" fmla="*/ 0 h 177"/>
                  <a:gd name="T18" fmla="*/ 9 w 71"/>
                  <a:gd name="T19" fmla="*/ 17 h 177"/>
                  <a:gd name="T20" fmla="*/ 26 w 71"/>
                  <a:gd name="T21" fmla="*/ 108 h 177"/>
                  <a:gd name="T22" fmla="*/ 57 w 71"/>
                  <a:gd name="T23" fmla="*/ 169 h 177"/>
                  <a:gd name="T24" fmla="*/ 54 w 71"/>
                  <a:gd name="T25" fmla="*/ 106 h 177"/>
                  <a:gd name="T26" fmla="*/ 22 w 71"/>
                  <a:gd name="T27" fmla="*/ 13 h 177"/>
                  <a:gd name="T28" fmla="*/ 9 w 71"/>
                  <a:gd name="T29" fmla="*/ 1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6" name="Freeform 114"/>
              <p:cNvSpPr>
                <a:spLocks noEditPoints="1"/>
              </p:cNvSpPr>
              <p:nvPr/>
            </p:nvSpPr>
            <p:spPr bwMode="auto">
              <a:xfrm>
                <a:off x="2200276" y="3444876"/>
                <a:ext cx="36513" cy="65088"/>
              </a:xfrm>
              <a:custGeom>
                <a:avLst/>
                <a:gdLst>
                  <a:gd name="T0" fmla="*/ 25 w 46"/>
                  <a:gd name="T1" fmla="*/ 4 h 83"/>
                  <a:gd name="T2" fmla="*/ 29 w 46"/>
                  <a:gd name="T3" fmla="*/ 83 h 83"/>
                  <a:gd name="T4" fmla="*/ 0 w 46"/>
                  <a:gd name="T5" fmla="*/ 24 h 83"/>
                  <a:gd name="T6" fmla="*/ 9 w 46"/>
                  <a:gd name="T7" fmla="*/ 0 h 83"/>
                  <a:gd name="T8" fmla="*/ 25 w 46"/>
                  <a:gd name="T9" fmla="*/ 4 h 83"/>
                  <a:gd name="T10" fmla="*/ 10 w 46"/>
                  <a:gd name="T11" fmla="*/ 15 h 83"/>
                  <a:gd name="T12" fmla="*/ 26 w 46"/>
                  <a:gd name="T13" fmla="*/ 70 h 83"/>
                  <a:gd name="T14" fmla="*/ 20 w 46"/>
                  <a:gd name="T15" fmla="*/ 15 h 83"/>
                  <a:gd name="T16" fmla="*/ 10 w 46"/>
                  <a:gd name="T17" fmla="*/ 1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7" name="Freeform 115"/>
              <p:cNvSpPr>
                <a:spLocks noEditPoints="1"/>
              </p:cNvSpPr>
              <p:nvPr/>
            </p:nvSpPr>
            <p:spPr bwMode="auto">
              <a:xfrm>
                <a:off x="1949451" y="2847976"/>
                <a:ext cx="379413" cy="1146175"/>
              </a:xfrm>
              <a:custGeom>
                <a:avLst/>
                <a:gdLst>
                  <a:gd name="T0" fmla="*/ 417 w 487"/>
                  <a:gd name="T1" fmla="*/ 906 h 1471"/>
                  <a:gd name="T2" fmla="*/ 436 w 487"/>
                  <a:gd name="T3" fmla="*/ 1136 h 1471"/>
                  <a:gd name="T4" fmla="*/ 473 w 487"/>
                  <a:gd name="T5" fmla="*/ 1302 h 1471"/>
                  <a:gd name="T6" fmla="*/ 432 w 487"/>
                  <a:gd name="T7" fmla="*/ 1469 h 1471"/>
                  <a:gd name="T8" fmla="*/ 350 w 487"/>
                  <a:gd name="T9" fmla="*/ 1211 h 1471"/>
                  <a:gd name="T10" fmla="*/ 223 w 487"/>
                  <a:gd name="T11" fmla="*/ 973 h 1471"/>
                  <a:gd name="T12" fmla="*/ 305 w 487"/>
                  <a:gd name="T13" fmla="*/ 961 h 1471"/>
                  <a:gd name="T14" fmla="*/ 392 w 487"/>
                  <a:gd name="T15" fmla="*/ 927 h 1471"/>
                  <a:gd name="T16" fmla="*/ 228 w 487"/>
                  <a:gd name="T17" fmla="*/ 935 h 1471"/>
                  <a:gd name="T18" fmla="*/ 123 w 487"/>
                  <a:gd name="T19" fmla="*/ 601 h 1471"/>
                  <a:gd name="T20" fmla="*/ 98 w 487"/>
                  <a:gd name="T21" fmla="*/ 496 h 1471"/>
                  <a:gd name="T22" fmla="*/ 33 w 487"/>
                  <a:gd name="T23" fmla="*/ 230 h 1471"/>
                  <a:gd name="T24" fmla="*/ 17 w 487"/>
                  <a:gd name="T25" fmla="*/ 81 h 1471"/>
                  <a:gd name="T26" fmla="*/ 110 w 487"/>
                  <a:gd name="T27" fmla="*/ 13 h 1471"/>
                  <a:gd name="T28" fmla="*/ 186 w 487"/>
                  <a:gd name="T29" fmla="*/ 177 h 1471"/>
                  <a:gd name="T30" fmla="*/ 285 w 487"/>
                  <a:gd name="T31" fmla="*/ 440 h 1471"/>
                  <a:gd name="T32" fmla="*/ 369 w 487"/>
                  <a:gd name="T33" fmla="*/ 731 h 1471"/>
                  <a:gd name="T34" fmla="*/ 21 w 487"/>
                  <a:gd name="T35" fmla="*/ 35 h 1471"/>
                  <a:gd name="T36" fmla="*/ 88 w 487"/>
                  <a:gd name="T37" fmla="*/ 58 h 1471"/>
                  <a:gd name="T38" fmla="*/ 88 w 487"/>
                  <a:gd name="T39" fmla="*/ 58 h 1471"/>
                  <a:gd name="T40" fmla="*/ 118 w 487"/>
                  <a:gd name="T41" fmla="*/ 45 h 1471"/>
                  <a:gd name="T42" fmla="*/ 28 w 487"/>
                  <a:gd name="T43" fmla="*/ 85 h 1471"/>
                  <a:gd name="T44" fmla="*/ 31 w 487"/>
                  <a:gd name="T45" fmla="*/ 184 h 1471"/>
                  <a:gd name="T46" fmla="*/ 150 w 487"/>
                  <a:gd name="T47" fmla="*/ 506 h 1471"/>
                  <a:gd name="T48" fmla="*/ 174 w 487"/>
                  <a:gd name="T49" fmla="*/ 442 h 1471"/>
                  <a:gd name="T50" fmla="*/ 107 w 487"/>
                  <a:gd name="T51" fmla="*/ 245 h 1471"/>
                  <a:gd name="T52" fmla="*/ 86 w 487"/>
                  <a:gd name="T53" fmla="*/ 71 h 1471"/>
                  <a:gd name="T54" fmla="*/ 287 w 487"/>
                  <a:gd name="T55" fmla="*/ 483 h 1471"/>
                  <a:gd name="T56" fmla="*/ 123 w 487"/>
                  <a:gd name="T57" fmla="*/ 71 h 1471"/>
                  <a:gd name="T58" fmla="*/ 110 w 487"/>
                  <a:gd name="T59" fmla="*/ 217 h 1471"/>
                  <a:gd name="T60" fmla="*/ 187 w 487"/>
                  <a:gd name="T61" fmla="*/ 502 h 1471"/>
                  <a:gd name="T62" fmla="*/ 100 w 487"/>
                  <a:gd name="T63" fmla="*/ 458 h 1471"/>
                  <a:gd name="T64" fmla="*/ 157 w 487"/>
                  <a:gd name="T65" fmla="*/ 696 h 1471"/>
                  <a:gd name="T66" fmla="*/ 385 w 487"/>
                  <a:gd name="T67" fmla="*/ 885 h 1471"/>
                  <a:gd name="T68" fmla="*/ 301 w 487"/>
                  <a:gd name="T69" fmla="*/ 518 h 1471"/>
                  <a:gd name="T70" fmla="*/ 437 w 487"/>
                  <a:gd name="T71" fmla="*/ 1178 h 1471"/>
                  <a:gd name="T72" fmla="*/ 386 w 487"/>
                  <a:gd name="T73" fmla="*/ 941 h 1471"/>
                  <a:gd name="T74" fmla="*/ 339 w 487"/>
                  <a:gd name="T75" fmla="*/ 998 h 1471"/>
                  <a:gd name="T76" fmla="*/ 365 w 487"/>
                  <a:gd name="T77" fmla="*/ 1126 h 1471"/>
                  <a:gd name="T78" fmla="*/ 278 w 487"/>
                  <a:gd name="T79" fmla="*/ 976 h 1471"/>
                  <a:gd name="T80" fmla="*/ 359 w 487"/>
                  <a:gd name="T81" fmla="*/ 1182 h 1471"/>
                  <a:gd name="T82" fmla="*/ 284 w 487"/>
                  <a:gd name="T83" fmla="*/ 1030 h 1471"/>
                  <a:gd name="T84" fmla="*/ 339 w 487"/>
                  <a:gd name="T85" fmla="*/ 1171 h 1471"/>
                  <a:gd name="T86" fmla="*/ 424 w 487"/>
                  <a:gd name="T87" fmla="*/ 1203 h 1471"/>
                  <a:gd name="T88" fmla="*/ 373 w 487"/>
                  <a:gd name="T89" fmla="*/ 1230 h 1471"/>
                  <a:gd name="T90" fmla="*/ 424 w 487"/>
                  <a:gd name="T91" fmla="*/ 1203 h 1471"/>
                  <a:gd name="T92" fmla="*/ 471 w 487"/>
                  <a:gd name="T93" fmla="*/ 1318 h 1471"/>
                  <a:gd name="T94" fmla="*/ 428 w 487"/>
                  <a:gd name="T95" fmla="*/ 1226 h 1471"/>
                  <a:gd name="T96" fmla="*/ 427 w 487"/>
                  <a:gd name="T97" fmla="*/ 1339 h 1471"/>
                  <a:gd name="T98" fmla="*/ 397 w 487"/>
                  <a:gd name="T99" fmla="*/ 1318 h 1471"/>
                  <a:gd name="T100" fmla="*/ 375 w 487"/>
                  <a:gd name="T101" fmla="*/ 1310 h 1471"/>
                  <a:gd name="T102" fmla="*/ 411 w 487"/>
                  <a:gd name="T103" fmla="*/ 1405 h 1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8" name="组合 37"/>
            <p:cNvGrpSpPr/>
            <p:nvPr userDrawn="1"/>
          </p:nvGrpSpPr>
          <p:grpSpPr>
            <a:xfrm>
              <a:off x="6501443" y="243733"/>
              <a:ext cx="1082675" cy="1347535"/>
              <a:chOff x="1295401" y="361951"/>
              <a:chExt cx="739775" cy="920750"/>
            </a:xfrm>
            <a:grpFill/>
          </p:grpSpPr>
          <p:sp>
            <p:nvSpPr>
              <p:cNvPr id="54" name="Freeform 119"/>
              <p:cNvSpPr>
                <a:spLocks noEditPoints="1"/>
              </p:cNvSpPr>
              <p:nvPr/>
            </p:nvSpPr>
            <p:spPr bwMode="auto">
              <a:xfrm>
                <a:off x="1733551" y="893763"/>
                <a:ext cx="257175" cy="153988"/>
              </a:xfrm>
              <a:custGeom>
                <a:avLst/>
                <a:gdLst>
                  <a:gd name="T0" fmla="*/ 264 w 329"/>
                  <a:gd name="T1" fmla="*/ 165 h 198"/>
                  <a:gd name="T2" fmla="*/ 221 w 329"/>
                  <a:gd name="T3" fmla="*/ 157 h 198"/>
                  <a:gd name="T4" fmla="*/ 182 w 329"/>
                  <a:gd name="T5" fmla="*/ 160 h 198"/>
                  <a:gd name="T6" fmla="*/ 140 w 329"/>
                  <a:gd name="T7" fmla="*/ 163 h 198"/>
                  <a:gd name="T8" fmla="*/ 72 w 329"/>
                  <a:gd name="T9" fmla="*/ 185 h 198"/>
                  <a:gd name="T10" fmla="*/ 28 w 329"/>
                  <a:gd name="T11" fmla="*/ 182 h 198"/>
                  <a:gd name="T12" fmla="*/ 26 w 329"/>
                  <a:gd name="T13" fmla="*/ 151 h 198"/>
                  <a:gd name="T14" fmla="*/ 4 w 329"/>
                  <a:gd name="T15" fmla="*/ 120 h 198"/>
                  <a:gd name="T16" fmla="*/ 23 w 329"/>
                  <a:gd name="T17" fmla="*/ 76 h 198"/>
                  <a:gd name="T18" fmla="*/ 141 w 329"/>
                  <a:gd name="T19" fmla="*/ 5 h 198"/>
                  <a:gd name="T20" fmla="*/ 204 w 329"/>
                  <a:gd name="T21" fmla="*/ 4 h 198"/>
                  <a:gd name="T22" fmla="*/ 277 w 329"/>
                  <a:gd name="T23" fmla="*/ 20 h 198"/>
                  <a:gd name="T24" fmla="*/ 326 w 329"/>
                  <a:gd name="T25" fmla="*/ 57 h 198"/>
                  <a:gd name="T26" fmla="*/ 324 w 329"/>
                  <a:gd name="T27" fmla="*/ 89 h 198"/>
                  <a:gd name="T28" fmla="*/ 305 w 329"/>
                  <a:gd name="T29" fmla="*/ 115 h 198"/>
                  <a:gd name="T30" fmla="*/ 304 w 329"/>
                  <a:gd name="T31" fmla="*/ 146 h 198"/>
                  <a:gd name="T32" fmla="*/ 264 w 329"/>
                  <a:gd name="T33" fmla="*/ 165 h 198"/>
                  <a:gd name="T34" fmla="*/ 82 w 329"/>
                  <a:gd name="T35" fmla="*/ 171 h 198"/>
                  <a:gd name="T36" fmla="*/ 162 w 329"/>
                  <a:gd name="T37" fmla="*/ 151 h 198"/>
                  <a:gd name="T38" fmla="*/ 184 w 329"/>
                  <a:gd name="T39" fmla="*/ 152 h 198"/>
                  <a:gd name="T40" fmla="*/ 199 w 329"/>
                  <a:gd name="T41" fmla="*/ 149 h 198"/>
                  <a:gd name="T42" fmla="*/ 243 w 329"/>
                  <a:gd name="T43" fmla="*/ 151 h 198"/>
                  <a:gd name="T44" fmla="*/ 293 w 329"/>
                  <a:gd name="T45" fmla="*/ 148 h 198"/>
                  <a:gd name="T46" fmla="*/ 295 w 329"/>
                  <a:gd name="T47" fmla="*/ 117 h 198"/>
                  <a:gd name="T48" fmla="*/ 319 w 329"/>
                  <a:gd name="T49" fmla="*/ 74 h 198"/>
                  <a:gd name="T50" fmla="*/ 313 w 329"/>
                  <a:gd name="T51" fmla="*/ 57 h 198"/>
                  <a:gd name="T52" fmla="*/ 252 w 329"/>
                  <a:gd name="T53" fmla="*/ 20 h 198"/>
                  <a:gd name="T54" fmla="*/ 221 w 329"/>
                  <a:gd name="T55" fmla="*/ 16 h 198"/>
                  <a:gd name="T56" fmla="*/ 188 w 329"/>
                  <a:gd name="T57" fmla="*/ 10 h 198"/>
                  <a:gd name="T58" fmla="*/ 60 w 329"/>
                  <a:gd name="T59" fmla="*/ 52 h 198"/>
                  <a:gd name="T60" fmla="*/ 28 w 329"/>
                  <a:gd name="T61" fmla="*/ 79 h 198"/>
                  <a:gd name="T62" fmla="*/ 14 w 329"/>
                  <a:gd name="T63" fmla="*/ 116 h 198"/>
                  <a:gd name="T64" fmla="*/ 23 w 329"/>
                  <a:gd name="T65" fmla="*/ 126 h 198"/>
                  <a:gd name="T66" fmla="*/ 37 w 329"/>
                  <a:gd name="T67" fmla="*/ 147 h 198"/>
                  <a:gd name="T68" fmla="*/ 37 w 329"/>
                  <a:gd name="T69" fmla="*/ 179 h 198"/>
                  <a:gd name="T70" fmla="*/ 82 w 329"/>
                  <a:gd name="T71" fmla="*/ 171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5" name="Freeform 120"/>
              <p:cNvSpPr>
                <a:spLocks noEditPoints="1"/>
              </p:cNvSpPr>
              <p:nvPr/>
            </p:nvSpPr>
            <p:spPr bwMode="auto">
              <a:xfrm>
                <a:off x="1752601" y="914401"/>
                <a:ext cx="214313" cy="111125"/>
              </a:xfrm>
              <a:custGeom>
                <a:avLst/>
                <a:gdLst>
                  <a:gd name="T0" fmla="*/ 253 w 275"/>
                  <a:gd name="T1" fmla="*/ 104 h 141"/>
                  <a:gd name="T2" fmla="*/ 222 w 275"/>
                  <a:gd name="T3" fmla="*/ 111 h 141"/>
                  <a:gd name="T4" fmla="*/ 98 w 275"/>
                  <a:gd name="T5" fmla="*/ 109 h 141"/>
                  <a:gd name="T6" fmla="*/ 71 w 275"/>
                  <a:gd name="T7" fmla="*/ 116 h 141"/>
                  <a:gd name="T8" fmla="*/ 47 w 275"/>
                  <a:gd name="T9" fmla="*/ 127 h 141"/>
                  <a:gd name="T10" fmla="*/ 25 w 275"/>
                  <a:gd name="T11" fmla="*/ 128 h 141"/>
                  <a:gd name="T12" fmla="*/ 17 w 275"/>
                  <a:gd name="T13" fmla="*/ 98 h 141"/>
                  <a:gd name="T14" fmla="*/ 5 w 275"/>
                  <a:gd name="T15" fmla="*/ 89 h 141"/>
                  <a:gd name="T16" fmla="*/ 15 w 275"/>
                  <a:gd name="T17" fmla="*/ 59 h 141"/>
                  <a:gd name="T18" fmla="*/ 236 w 275"/>
                  <a:gd name="T19" fmla="*/ 20 h 141"/>
                  <a:gd name="T20" fmla="*/ 275 w 275"/>
                  <a:gd name="T21" fmla="*/ 49 h 141"/>
                  <a:gd name="T22" fmla="*/ 253 w 275"/>
                  <a:gd name="T23" fmla="*/ 104 h 141"/>
                  <a:gd name="T24" fmla="*/ 265 w 275"/>
                  <a:gd name="T25" fmla="*/ 51 h 141"/>
                  <a:gd name="T26" fmla="*/ 265 w 275"/>
                  <a:gd name="T27" fmla="*/ 49 h 141"/>
                  <a:gd name="T28" fmla="*/ 259 w 275"/>
                  <a:gd name="T29" fmla="*/ 36 h 141"/>
                  <a:gd name="T30" fmla="*/ 228 w 275"/>
                  <a:gd name="T31" fmla="*/ 24 h 141"/>
                  <a:gd name="T32" fmla="*/ 160 w 275"/>
                  <a:gd name="T33" fmla="*/ 20 h 141"/>
                  <a:gd name="T34" fmla="*/ 59 w 275"/>
                  <a:gd name="T35" fmla="*/ 38 h 141"/>
                  <a:gd name="T36" fmla="*/ 13 w 275"/>
                  <a:gd name="T37" fmla="*/ 83 h 141"/>
                  <a:gd name="T38" fmla="*/ 35 w 275"/>
                  <a:gd name="T39" fmla="*/ 128 h 141"/>
                  <a:gd name="T40" fmla="*/ 65 w 275"/>
                  <a:gd name="T41" fmla="*/ 110 h 141"/>
                  <a:gd name="T42" fmla="*/ 126 w 275"/>
                  <a:gd name="T43" fmla="*/ 98 h 141"/>
                  <a:gd name="T44" fmla="*/ 147 w 275"/>
                  <a:gd name="T45" fmla="*/ 95 h 141"/>
                  <a:gd name="T46" fmla="*/ 242 w 275"/>
                  <a:gd name="T47" fmla="*/ 101 h 141"/>
                  <a:gd name="T48" fmla="*/ 265 w 275"/>
                  <a:gd name="T49" fmla="*/ 5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6" name="Freeform 121"/>
              <p:cNvSpPr>
                <a:spLocks noEditPoints="1"/>
              </p:cNvSpPr>
              <p:nvPr/>
            </p:nvSpPr>
            <p:spPr bwMode="auto">
              <a:xfrm>
                <a:off x="1728788" y="668338"/>
                <a:ext cx="184150" cy="84138"/>
              </a:xfrm>
              <a:custGeom>
                <a:avLst/>
                <a:gdLst>
                  <a:gd name="T0" fmla="*/ 32 w 236"/>
                  <a:gd name="T1" fmla="*/ 22 h 107"/>
                  <a:gd name="T2" fmla="*/ 177 w 236"/>
                  <a:gd name="T3" fmla="*/ 10 h 107"/>
                  <a:gd name="T4" fmla="*/ 197 w 236"/>
                  <a:gd name="T5" fmla="*/ 2 h 107"/>
                  <a:gd name="T6" fmla="*/ 228 w 236"/>
                  <a:gd name="T7" fmla="*/ 33 h 107"/>
                  <a:gd name="T8" fmla="*/ 143 w 236"/>
                  <a:gd name="T9" fmla="*/ 102 h 107"/>
                  <a:gd name="T10" fmla="*/ 67 w 236"/>
                  <a:gd name="T11" fmla="*/ 105 h 107"/>
                  <a:gd name="T12" fmla="*/ 1 w 236"/>
                  <a:gd name="T13" fmla="*/ 85 h 107"/>
                  <a:gd name="T14" fmla="*/ 32 w 236"/>
                  <a:gd name="T15" fmla="*/ 22 h 107"/>
                  <a:gd name="T16" fmla="*/ 151 w 236"/>
                  <a:gd name="T17" fmla="*/ 26 h 107"/>
                  <a:gd name="T18" fmla="*/ 90 w 236"/>
                  <a:gd name="T19" fmla="*/ 37 h 107"/>
                  <a:gd name="T20" fmla="*/ 60 w 236"/>
                  <a:gd name="T21" fmla="*/ 34 h 107"/>
                  <a:gd name="T22" fmla="*/ 35 w 236"/>
                  <a:gd name="T23" fmla="*/ 33 h 107"/>
                  <a:gd name="T24" fmla="*/ 15 w 236"/>
                  <a:gd name="T25" fmla="*/ 59 h 107"/>
                  <a:gd name="T26" fmla="*/ 14 w 236"/>
                  <a:gd name="T27" fmla="*/ 84 h 107"/>
                  <a:gd name="T28" fmla="*/ 31 w 236"/>
                  <a:gd name="T29" fmla="*/ 91 h 107"/>
                  <a:gd name="T30" fmla="*/ 169 w 236"/>
                  <a:gd name="T31" fmla="*/ 85 h 107"/>
                  <a:gd name="T32" fmla="*/ 192 w 236"/>
                  <a:gd name="T33" fmla="*/ 75 h 107"/>
                  <a:gd name="T34" fmla="*/ 217 w 236"/>
                  <a:gd name="T35" fmla="*/ 39 h 107"/>
                  <a:gd name="T36" fmla="*/ 195 w 236"/>
                  <a:gd name="T37" fmla="*/ 15 h 107"/>
                  <a:gd name="T38" fmla="*/ 151 w 236"/>
                  <a:gd name="T39" fmla="*/ 26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7" name="Freeform 122"/>
              <p:cNvSpPr>
                <a:spLocks noEditPoints="1"/>
              </p:cNvSpPr>
              <p:nvPr/>
            </p:nvSpPr>
            <p:spPr bwMode="auto">
              <a:xfrm>
                <a:off x="1746251" y="685801"/>
                <a:ext cx="147638" cy="49213"/>
              </a:xfrm>
              <a:custGeom>
                <a:avLst/>
                <a:gdLst>
                  <a:gd name="T0" fmla="*/ 14 w 189"/>
                  <a:gd name="T1" fmla="*/ 20 h 65"/>
                  <a:gd name="T2" fmla="*/ 87 w 189"/>
                  <a:gd name="T3" fmla="*/ 24 h 65"/>
                  <a:gd name="T4" fmla="*/ 102 w 189"/>
                  <a:gd name="T5" fmla="*/ 22 h 65"/>
                  <a:gd name="T6" fmla="*/ 138 w 189"/>
                  <a:gd name="T7" fmla="*/ 15 h 65"/>
                  <a:gd name="T8" fmla="*/ 169 w 189"/>
                  <a:gd name="T9" fmla="*/ 0 h 65"/>
                  <a:gd name="T10" fmla="*/ 175 w 189"/>
                  <a:gd name="T11" fmla="*/ 34 h 65"/>
                  <a:gd name="T12" fmla="*/ 165 w 189"/>
                  <a:gd name="T13" fmla="*/ 40 h 65"/>
                  <a:gd name="T14" fmla="*/ 134 w 189"/>
                  <a:gd name="T15" fmla="*/ 60 h 65"/>
                  <a:gd name="T16" fmla="*/ 101 w 189"/>
                  <a:gd name="T17" fmla="*/ 65 h 65"/>
                  <a:gd name="T18" fmla="*/ 53 w 189"/>
                  <a:gd name="T19" fmla="*/ 63 h 65"/>
                  <a:gd name="T20" fmla="*/ 10 w 189"/>
                  <a:gd name="T21" fmla="*/ 58 h 65"/>
                  <a:gd name="T22" fmla="*/ 14 w 189"/>
                  <a:gd name="T23" fmla="*/ 20 h 65"/>
                  <a:gd name="T24" fmla="*/ 83 w 189"/>
                  <a:gd name="T25" fmla="*/ 53 h 65"/>
                  <a:gd name="T26" fmla="*/ 168 w 189"/>
                  <a:gd name="T27" fmla="*/ 28 h 65"/>
                  <a:gd name="T28" fmla="*/ 171 w 189"/>
                  <a:gd name="T29" fmla="*/ 20 h 65"/>
                  <a:gd name="T30" fmla="*/ 164 w 189"/>
                  <a:gd name="T31" fmla="*/ 12 h 65"/>
                  <a:gd name="T32" fmla="*/ 158 w 189"/>
                  <a:gd name="T33" fmla="*/ 18 h 65"/>
                  <a:gd name="T34" fmla="*/ 120 w 189"/>
                  <a:gd name="T35" fmla="*/ 29 h 65"/>
                  <a:gd name="T36" fmla="*/ 69 w 189"/>
                  <a:gd name="T37" fmla="*/ 35 h 65"/>
                  <a:gd name="T38" fmla="*/ 16 w 189"/>
                  <a:gd name="T39" fmla="*/ 34 h 65"/>
                  <a:gd name="T40" fmla="*/ 15 w 189"/>
                  <a:gd name="T41" fmla="*/ 36 h 65"/>
                  <a:gd name="T42" fmla="*/ 18 w 189"/>
                  <a:gd name="T43" fmla="*/ 47 h 65"/>
                  <a:gd name="T44" fmla="*/ 83 w 189"/>
                  <a:gd name="T45" fmla="*/ 5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8" name="Freeform 123"/>
              <p:cNvSpPr>
                <a:spLocks noEditPoints="1"/>
              </p:cNvSpPr>
              <p:nvPr/>
            </p:nvSpPr>
            <p:spPr bwMode="auto">
              <a:xfrm>
                <a:off x="1752601" y="595313"/>
                <a:ext cx="106363" cy="74613"/>
              </a:xfrm>
              <a:custGeom>
                <a:avLst/>
                <a:gdLst>
                  <a:gd name="T0" fmla="*/ 66 w 135"/>
                  <a:gd name="T1" fmla="*/ 0 h 96"/>
                  <a:gd name="T2" fmla="*/ 105 w 135"/>
                  <a:gd name="T3" fmla="*/ 7 h 96"/>
                  <a:gd name="T4" fmla="*/ 110 w 135"/>
                  <a:gd name="T5" fmla="*/ 15 h 96"/>
                  <a:gd name="T6" fmla="*/ 122 w 135"/>
                  <a:gd name="T7" fmla="*/ 24 h 96"/>
                  <a:gd name="T8" fmla="*/ 118 w 135"/>
                  <a:gd name="T9" fmla="*/ 70 h 96"/>
                  <a:gd name="T10" fmla="*/ 69 w 135"/>
                  <a:gd name="T11" fmla="*/ 92 h 96"/>
                  <a:gd name="T12" fmla="*/ 41 w 135"/>
                  <a:gd name="T13" fmla="*/ 94 h 96"/>
                  <a:gd name="T14" fmla="*/ 32 w 135"/>
                  <a:gd name="T15" fmla="*/ 88 h 96"/>
                  <a:gd name="T16" fmla="*/ 6 w 135"/>
                  <a:gd name="T17" fmla="*/ 65 h 96"/>
                  <a:gd name="T18" fmla="*/ 66 w 135"/>
                  <a:gd name="T19" fmla="*/ 0 h 96"/>
                  <a:gd name="T20" fmla="*/ 43 w 135"/>
                  <a:gd name="T21" fmla="*/ 23 h 96"/>
                  <a:gd name="T22" fmla="*/ 17 w 135"/>
                  <a:gd name="T23" fmla="*/ 48 h 96"/>
                  <a:gd name="T24" fmla="*/ 40 w 135"/>
                  <a:gd name="T25" fmla="*/ 84 h 96"/>
                  <a:gd name="T26" fmla="*/ 115 w 135"/>
                  <a:gd name="T27" fmla="*/ 62 h 96"/>
                  <a:gd name="T28" fmla="*/ 93 w 135"/>
                  <a:gd name="T29" fmla="*/ 13 h 96"/>
                  <a:gd name="T30" fmla="*/ 43 w 135"/>
                  <a:gd name="T31" fmla="*/ 2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9" name="Freeform 124"/>
              <p:cNvSpPr>
                <a:spLocks noEditPoints="1"/>
              </p:cNvSpPr>
              <p:nvPr/>
            </p:nvSpPr>
            <p:spPr bwMode="auto">
              <a:xfrm>
                <a:off x="1774826" y="606426"/>
                <a:ext cx="77788" cy="50800"/>
              </a:xfrm>
              <a:custGeom>
                <a:avLst/>
                <a:gdLst>
                  <a:gd name="T0" fmla="*/ 73 w 100"/>
                  <a:gd name="T1" fmla="*/ 10 h 64"/>
                  <a:gd name="T2" fmla="*/ 36 w 100"/>
                  <a:gd name="T3" fmla="*/ 60 h 64"/>
                  <a:gd name="T4" fmla="*/ 24 w 100"/>
                  <a:gd name="T5" fmla="*/ 11 h 64"/>
                  <a:gd name="T6" fmla="*/ 65 w 100"/>
                  <a:gd name="T7" fmla="*/ 10 h 64"/>
                  <a:gd name="T8" fmla="*/ 73 w 100"/>
                  <a:gd name="T9" fmla="*/ 10 h 64"/>
                  <a:gd name="T10" fmla="*/ 72 w 100"/>
                  <a:gd name="T11" fmla="*/ 23 h 64"/>
                  <a:gd name="T12" fmla="*/ 36 w 100"/>
                  <a:gd name="T13" fmla="*/ 20 h 64"/>
                  <a:gd name="T14" fmla="*/ 18 w 100"/>
                  <a:gd name="T15" fmla="*/ 30 h 64"/>
                  <a:gd name="T16" fmla="*/ 72 w 100"/>
                  <a:gd name="T17" fmla="*/ 2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0" name="Freeform 125"/>
              <p:cNvSpPr>
                <a:spLocks noEditPoints="1"/>
              </p:cNvSpPr>
              <p:nvPr/>
            </p:nvSpPr>
            <p:spPr bwMode="auto">
              <a:xfrm>
                <a:off x="1295401" y="361951"/>
                <a:ext cx="739775" cy="920750"/>
              </a:xfrm>
              <a:custGeom>
                <a:avLst/>
                <a:gdLst>
                  <a:gd name="T0" fmla="*/ 444 w 948"/>
                  <a:gd name="T1" fmla="*/ 2 h 1181"/>
                  <a:gd name="T2" fmla="*/ 796 w 948"/>
                  <a:gd name="T3" fmla="*/ 271 h 1181"/>
                  <a:gd name="T4" fmla="*/ 545 w 948"/>
                  <a:gd name="T5" fmla="*/ 1126 h 1181"/>
                  <a:gd name="T6" fmla="*/ 102 w 948"/>
                  <a:gd name="T7" fmla="*/ 1152 h 1181"/>
                  <a:gd name="T8" fmla="*/ 732 w 948"/>
                  <a:gd name="T9" fmla="*/ 1084 h 1181"/>
                  <a:gd name="T10" fmla="*/ 494 w 948"/>
                  <a:gd name="T11" fmla="*/ 685 h 1181"/>
                  <a:gd name="T12" fmla="*/ 875 w 948"/>
                  <a:gd name="T13" fmla="*/ 457 h 1181"/>
                  <a:gd name="T14" fmla="*/ 368 w 948"/>
                  <a:gd name="T15" fmla="*/ 537 h 1181"/>
                  <a:gd name="T16" fmla="*/ 439 w 948"/>
                  <a:gd name="T17" fmla="*/ 674 h 1181"/>
                  <a:gd name="T18" fmla="*/ 507 w 948"/>
                  <a:gd name="T19" fmla="*/ 557 h 1181"/>
                  <a:gd name="T20" fmla="*/ 550 w 948"/>
                  <a:gd name="T21" fmla="*/ 571 h 1181"/>
                  <a:gd name="T22" fmla="*/ 451 w 948"/>
                  <a:gd name="T23" fmla="*/ 1064 h 1181"/>
                  <a:gd name="T24" fmla="*/ 818 w 948"/>
                  <a:gd name="T25" fmla="*/ 523 h 1181"/>
                  <a:gd name="T26" fmla="*/ 250 w 948"/>
                  <a:gd name="T27" fmla="*/ 360 h 1181"/>
                  <a:gd name="T28" fmla="*/ 309 w 948"/>
                  <a:gd name="T29" fmla="*/ 817 h 1181"/>
                  <a:gd name="T30" fmla="*/ 668 w 948"/>
                  <a:gd name="T31" fmla="*/ 242 h 1181"/>
                  <a:gd name="T32" fmla="*/ 576 w 948"/>
                  <a:gd name="T33" fmla="*/ 152 h 1181"/>
                  <a:gd name="T34" fmla="*/ 172 w 948"/>
                  <a:gd name="T35" fmla="*/ 588 h 1181"/>
                  <a:gd name="T36" fmla="*/ 328 w 948"/>
                  <a:gd name="T37" fmla="*/ 174 h 1181"/>
                  <a:gd name="T38" fmla="*/ 188 w 948"/>
                  <a:gd name="T39" fmla="*/ 185 h 1181"/>
                  <a:gd name="T40" fmla="*/ 285 w 948"/>
                  <a:gd name="T41" fmla="*/ 137 h 1181"/>
                  <a:gd name="T42" fmla="*/ 451 w 948"/>
                  <a:gd name="T43" fmla="*/ 53 h 1181"/>
                  <a:gd name="T44" fmla="*/ 327 w 948"/>
                  <a:gd name="T45" fmla="*/ 632 h 1181"/>
                  <a:gd name="T46" fmla="*/ 453 w 948"/>
                  <a:gd name="T47" fmla="*/ 63 h 1181"/>
                  <a:gd name="T48" fmla="*/ 223 w 948"/>
                  <a:gd name="T49" fmla="*/ 160 h 1181"/>
                  <a:gd name="T50" fmla="*/ 418 w 948"/>
                  <a:gd name="T51" fmla="*/ 302 h 1181"/>
                  <a:gd name="T52" fmla="*/ 389 w 948"/>
                  <a:gd name="T53" fmla="*/ 1068 h 1181"/>
                  <a:gd name="T54" fmla="*/ 381 w 948"/>
                  <a:gd name="T55" fmla="*/ 1148 h 1181"/>
                  <a:gd name="T56" fmla="*/ 358 w 948"/>
                  <a:gd name="T57" fmla="*/ 1048 h 1181"/>
                  <a:gd name="T58" fmla="*/ 342 w 948"/>
                  <a:gd name="T59" fmla="*/ 1014 h 1181"/>
                  <a:gd name="T60" fmla="*/ 345 w 948"/>
                  <a:gd name="T61" fmla="*/ 187 h 1181"/>
                  <a:gd name="T62" fmla="*/ 303 w 948"/>
                  <a:gd name="T63" fmla="*/ 780 h 1181"/>
                  <a:gd name="T64" fmla="*/ 306 w 948"/>
                  <a:gd name="T65" fmla="*/ 1170 h 1181"/>
                  <a:gd name="T66" fmla="*/ 338 w 948"/>
                  <a:gd name="T67" fmla="*/ 908 h 1181"/>
                  <a:gd name="T68" fmla="*/ 305 w 948"/>
                  <a:gd name="T69" fmla="*/ 210 h 1181"/>
                  <a:gd name="T70" fmla="*/ 241 w 948"/>
                  <a:gd name="T71" fmla="*/ 275 h 1181"/>
                  <a:gd name="T72" fmla="*/ 162 w 948"/>
                  <a:gd name="T73" fmla="*/ 467 h 1181"/>
                  <a:gd name="T74" fmla="*/ 157 w 948"/>
                  <a:gd name="T75" fmla="*/ 636 h 1181"/>
                  <a:gd name="T76" fmla="*/ 256 w 948"/>
                  <a:gd name="T77" fmla="*/ 802 h 1181"/>
                  <a:gd name="T78" fmla="*/ 257 w 948"/>
                  <a:gd name="T79" fmla="*/ 929 h 1181"/>
                  <a:gd name="T80" fmla="*/ 256 w 948"/>
                  <a:gd name="T81" fmla="*/ 993 h 1181"/>
                  <a:gd name="T82" fmla="*/ 221 w 948"/>
                  <a:gd name="T83" fmla="*/ 1073 h 1181"/>
                  <a:gd name="T84" fmla="*/ 253 w 948"/>
                  <a:gd name="T85" fmla="*/ 923 h 1181"/>
                  <a:gd name="T86" fmla="*/ 212 w 948"/>
                  <a:gd name="T87" fmla="*/ 847 h 1181"/>
                  <a:gd name="T88" fmla="*/ 237 w 948"/>
                  <a:gd name="T89" fmla="*/ 944 h 1181"/>
                  <a:gd name="T90" fmla="*/ 221 w 948"/>
                  <a:gd name="T91" fmla="*/ 1035 h 1181"/>
                  <a:gd name="T92" fmla="*/ 186 w 948"/>
                  <a:gd name="T93" fmla="*/ 877 h 1181"/>
                  <a:gd name="T94" fmla="*/ 196 w 948"/>
                  <a:gd name="T95" fmla="*/ 997 h 1181"/>
                  <a:gd name="T96" fmla="*/ 205 w 948"/>
                  <a:gd name="T97" fmla="*/ 847 h 1181"/>
                  <a:gd name="T98" fmla="*/ 197 w 948"/>
                  <a:gd name="T99" fmla="*/ 943 h 1181"/>
                  <a:gd name="T100" fmla="*/ 154 w 948"/>
                  <a:gd name="T101" fmla="*/ 424 h 1181"/>
                  <a:gd name="T102" fmla="*/ 96 w 948"/>
                  <a:gd name="T103" fmla="*/ 1041 h 1181"/>
                  <a:gd name="T104" fmla="*/ 64 w 948"/>
                  <a:gd name="T105" fmla="*/ 1035 h 1181"/>
                  <a:gd name="T106" fmla="*/ 154 w 948"/>
                  <a:gd name="T107" fmla="*/ 425 h 1181"/>
                  <a:gd name="T108" fmla="*/ 148 w 948"/>
                  <a:gd name="T109" fmla="*/ 543 h 1181"/>
                  <a:gd name="T110" fmla="*/ 107 w 948"/>
                  <a:gd name="T111" fmla="*/ 862 h 1181"/>
                  <a:gd name="T112" fmla="*/ 91 w 948"/>
                  <a:gd name="T113" fmla="*/ 857 h 1181"/>
                  <a:gd name="T114" fmla="*/ 89 w 948"/>
                  <a:gd name="T115" fmla="*/ 967 h 1181"/>
                  <a:gd name="T116" fmla="*/ 63 w 948"/>
                  <a:gd name="T117" fmla="*/ 911 h 1181"/>
                  <a:gd name="T118" fmla="*/ 59 w 948"/>
                  <a:gd name="T119" fmla="*/ 907 h 1181"/>
                  <a:gd name="T120" fmla="*/ 63 w 948"/>
                  <a:gd name="T121" fmla="*/ 1011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1" name="Freeform 126"/>
              <p:cNvSpPr>
                <a:spLocks noEditPoints="1"/>
              </p:cNvSpPr>
              <p:nvPr/>
            </p:nvSpPr>
            <p:spPr bwMode="auto">
              <a:xfrm>
                <a:off x="1800226" y="1038226"/>
                <a:ext cx="139700" cy="63500"/>
              </a:xfrm>
              <a:custGeom>
                <a:avLst/>
                <a:gdLst>
                  <a:gd name="T0" fmla="*/ 160 w 179"/>
                  <a:gd name="T1" fmla="*/ 76 h 81"/>
                  <a:gd name="T2" fmla="*/ 91 w 179"/>
                  <a:gd name="T3" fmla="*/ 73 h 81"/>
                  <a:gd name="T4" fmla="*/ 70 w 179"/>
                  <a:gd name="T5" fmla="*/ 78 h 81"/>
                  <a:gd name="T6" fmla="*/ 36 w 179"/>
                  <a:gd name="T7" fmla="*/ 81 h 81"/>
                  <a:gd name="T8" fmla="*/ 12 w 179"/>
                  <a:gd name="T9" fmla="*/ 28 h 81"/>
                  <a:gd name="T10" fmla="*/ 126 w 179"/>
                  <a:gd name="T11" fmla="*/ 4 h 81"/>
                  <a:gd name="T12" fmla="*/ 149 w 179"/>
                  <a:gd name="T13" fmla="*/ 12 h 81"/>
                  <a:gd name="T14" fmla="*/ 176 w 179"/>
                  <a:gd name="T15" fmla="*/ 22 h 81"/>
                  <a:gd name="T16" fmla="*/ 160 w 179"/>
                  <a:gd name="T17" fmla="*/ 76 h 81"/>
                  <a:gd name="T18" fmla="*/ 114 w 179"/>
                  <a:gd name="T19" fmla="*/ 20 h 81"/>
                  <a:gd name="T20" fmla="*/ 69 w 179"/>
                  <a:gd name="T21" fmla="*/ 24 h 81"/>
                  <a:gd name="T22" fmla="*/ 60 w 179"/>
                  <a:gd name="T23" fmla="*/ 23 h 81"/>
                  <a:gd name="T24" fmla="*/ 34 w 179"/>
                  <a:gd name="T25" fmla="*/ 34 h 81"/>
                  <a:gd name="T26" fmla="*/ 41 w 179"/>
                  <a:gd name="T27" fmla="*/ 53 h 81"/>
                  <a:gd name="T28" fmla="*/ 147 w 179"/>
                  <a:gd name="T29" fmla="*/ 52 h 81"/>
                  <a:gd name="T30" fmla="*/ 152 w 179"/>
                  <a:gd name="T31" fmla="*/ 27 h 81"/>
                  <a:gd name="T32" fmla="*/ 114 w 179"/>
                  <a:gd name="T33" fmla="*/ 2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9" name="Freeform 127"/>
            <p:cNvSpPr>
              <a:spLocks noEditPoints="1"/>
            </p:cNvSpPr>
            <p:nvPr userDrawn="1"/>
          </p:nvSpPr>
          <p:spPr bwMode="auto">
            <a:xfrm>
              <a:off x="7129941" y="3374433"/>
              <a:ext cx="1357719" cy="897816"/>
            </a:xfrm>
            <a:custGeom>
              <a:avLst/>
              <a:gdLst>
                <a:gd name="T0" fmla="*/ 31 w 1510"/>
                <a:gd name="T1" fmla="*/ 297 h 999"/>
                <a:gd name="T2" fmla="*/ 585 w 1510"/>
                <a:gd name="T3" fmla="*/ 0 h 999"/>
                <a:gd name="T4" fmla="*/ 1250 w 1510"/>
                <a:gd name="T5" fmla="*/ 139 h 999"/>
                <a:gd name="T6" fmla="*/ 1174 w 1510"/>
                <a:gd name="T7" fmla="*/ 278 h 999"/>
                <a:gd name="T8" fmla="*/ 1273 w 1510"/>
                <a:gd name="T9" fmla="*/ 557 h 999"/>
                <a:gd name="T10" fmla="*/ 1359 w 1510"/>
                <a:gd name="T11" fmla="*/ 738 h 999"/>
                <a:gd name="T12" fmla="*/ 1159 w 1510"/>
                <a:gd name="T13" fmla="*/ 806 h 999"/>
                <a:gd name="T14" fmla="*/ 676 w 1510"/>
                <a:gd name="T15" fmla="*/ 949 h 999"/>
                <a:gd name="T16" fmla="*/ 224 w 1510"/>
                <a:gd name="T17" fmla="*/ 725 h 999"/>
                <a:gd name="T18" fmla="*/ 95 w 1510"/>
                <a:gd name="T19" fmla="*/ 541 h 999"/>
                <a:gd name="T20" fmla="*/ 1440 w 1510"/>
                <a:gd name="T21" fmla="*/ 528 h 999"/>
                <a:gd name="T22" fmla="*/ 1198 w 1510"/>
                <a:gd name="T23" fmla="*/ 773 h 999"/>
                <a:gd name="T24" fmla="*/ 217 w 1510"/>
                <a:gd name="T25" fmla="*/ 403 h 999"/>
                <a:gd name="T26" fmla="*/ 584 w 1510"/>
                <a:gd name="T27" fmla="*/ 526 h 999"/>
                <a:gd name="T28" fmla="*/ 1282 w 1510"/>
                <a:gd name="T29" fmla="*/ 154 h 999"/>
                <a:gd name="T30" fmla="*/ 539 w 1510"/>
                <a:gd name="T31" fmla="*/ 24 h 999"/>
                <a:gd name="T32" fmla="*/ 54 w 1510"/>
                <a:gd name="T33" fmla="*/ 349 h 999"/>
                <a:gd name="T34" fmla="*/ 372 w 1510"/>
                <a:gd name="T35" fmla="*/ 264 h 999"/>
                <a:gd name="T36" fmla="*/ 666 w 1510"/>
                <a:gd name="T37" fmla="*/ 232 h 999"/>
                <a:gd name="T38" fmla="*/ 1105 w 1510"/>
                <a:gd name="T39" fmla="*/ 738 h 999"/>
                <a:gd name="T40" fmla="*/ 1132 w 1510"/>
                <a:gd name="T41" fmla="*/ 743 h 999"/>
                <a:gd name="T42" fmla="*/ 1163 w 1510"/>
                <a:gd name="T43" fmla="*/ 774 h 999"/>
                <a:gd name="T44" fmla="*/ 1124 w 1510"/>
                <a:gd name="T45" fmla="*/ 521 h 999"/>
                <a:gd name="T46" fmla="*/ 1110 w 1510"/>
                <a:gd name="T47" fmla="*/ 590 h 999"/>
                <a:gd name="T48" fmla="*/ 1104 w 1510"/>
                <a:gd name="T49" fmla="*/ 604 h 999"/>
                <a:gd name="T50" fmla="*/ 1038 w 1510"/>
                <a:gd name="T51" fmla="*/ 778 h 999"/>
                <a:gd name="T52" fmla="*/ 931 w 1510"/>
                <a:gd name="T53" fmla="*/ 797 h 999"/>
                <a:gd name="T54" fmla="*/ 787 w 1510"/>
                <a:gd name="T55" fmla="*/ 956 h 999"/>
                <a:gd name="T56" fmla="*/ 1075 w 1510"/>
                <a:gd name="T57" fmla="*/ 695 h 999"/>
                <a:gd name="T58" fmla="*/ 1077 w 1510"/>
                <a:gd name="T59" fmla="*/ 542 h 999"/>
                <a:gd name="T60" fmla="*/ 544 w 1510"/>
                <a:gd name="T61" fmla="*/ 521 h 999"/>
                <a:gd name="T62" fmla="*/ 235 w 1510"/>
                <a:gd name="T63" fmla="*/ 678 h 999"/>
                <a:gd name="T64" fmla="*/ 722 w 1510"/>
                <a:gd name="T65" fmla="*/ 774 h 999"/>
                <a:gd name="T66" fmla="*/ 930 w 1510"/>
                <a:gd name="T67" fmla="*/ 633 h 999"/>
                <a:gd name="T68" fmla="*/ 1077 w 1510"/>
                <a:gd name="T69" fmla="*/ 542 h 999"/>
                <a:gd name="T70" fmla="*/ 1024 w 1510"/>
                <a:gd name="T71" fmla="*/ 563 h 999"/>
                <a:gd name="T72" fmla="*/ 1022 w 1510"/>
                <a:gd name="T73" fmla="*/ 627 h 999"/>
                <a:gd name="T74" fmla="*/ 955 w 1510"/>
                <a:gd name="T75" fmla="*/ 562 h 999"/>
                <a:gd name="T76" fmla="*/ 978 w 1510"/>
                <a:gd name="T77" fmla="*/ 552 h 999"/>
                <a:gd name="T78" fmla="*/ 900 w 1510"/>
                <a:gd name="T79" fmla="*/ 722 h 999"/>
                <a:gd name="T80" fmla="*/ 679 w 1510"/>
                <a:gd name="T81" fmla="*/ 941 h 999"/>
                <a:gd name="T82" fmla="*/ 737 w 1510"/>
                <a:gd name="T83" fmla="*/ 839 h 999"/>
                <a:gd name="T84" fmla="*/ 713 w 1510"/>
                <a:gd name="T85" fmla="*/ 789 h 999"/>
                <a:gd name="T86" fmla="*/ 689 w 1510"/>
                <a:gd name="T87" fmla="*/ 860 h 999"/>
                <a:gd name="T88" fmla="*/ 674 w 1510"/>
                <a:gd name="T89" fmla="*/ 197 h 999"/>
                <a:gd name="T90" fmla="*/ 653 w 1510"/>
                <a:gd name="T91" fmla="*/ 170 h 999"/>
                <a:gd name="T92" fmla="*/ 317 w 1510"/>
                <a:gd name="T93" fmla="*/ 308 h 999"/>
                <a:gd name="T94" fmla="*/ 180 w 1510"/>
                <a:gd name="T95" fmla="*/ 410 h 999"/>
                <a:gd name="T96" fmla="*/ 538 w 1510"/>
                <a:gd name="T97" fmla="*/ 212 h 999"/>
                <a:gd name="T98" fmla="*/ 181 w 1510"/>
                <a:gd name="T99" fmla="*/ 456 h 999"/>
                <a:gd name="T100" fmla="*/ 199 w 1510"/>
                <a:gd name="T101" fmla="*/ 570 h 999"/>
                <a:gd name="T102" fmla="*/ 130 w 1510"/>
                <a:gd name="T103" fmla="*/ 531 h 999"/>
                <a:gd name="T104" fmla="*/ 117 w 1510"/>
                <a:gd name="T105" fmla="*/ 591 h 999"/>
                <a:gd name="T106" fmla="*/ 128 w 1510"/>
                <a:gd name="T107" fmla="*/ 717 h 999"/>
                <a:gd name="T108" fmla="*/ 209 w 1510"/>
                <a:gd name="T109" fmla="*/ 725 h 999"/>
                <a:gd name="T110" fmla="*/ 232 w 1510"/>
                <a:gd name="T111" fmla="*/ 710 h 999"/>
                <a:gd name="T112" fmla="*/ 184 w 1510"/>
                <a:gd name="T113" fmla="*/ 471 h 999"/>
                <a:gd name="T114" fmla="*/ 130 w 1510"/>
                <a:gd name="T115" fmla="*/ 502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40" name="组合 39"/>
            <p:cNvGrpSpPr/>
            <p:nvPr userDrawn="1"/>
          </p:nvGrpSpPr>
          <p:grpSpPr>
            <a:xfrm>
              <a:off x="8239077" y="6082119"/>
              <a:ext cx="1239508" cy="779420"/>
              <a:chOff x="1398588" y="1435101"/>
              <a:chExt cx="936625" cy="588963"/>
            </a:xfrm>
            <a:grpFill/>
          </p:grpSpPr>
          <p:sp>
            <p:nvSpPr>
              <p:cNvPr id="48" name="Freeform 128"/>
              <p:cNvSpPr>
                <a:spLocks noEditPoints="1"/>
              </p:cNvSpPr>
              <p:nvPr/>
            </p:nvSpPr>
            <p:spPr bwMode="auto">
              <a:xfrm>
                <a:off x="1979613" y="1682751"/>
                <a:ext cx="192088" cy="193675"/>
              </a:xfrm>
              <a:custGeom>
                <a:avLst/>
                <a:gdLst>
                  <a:gd name="T0" fmla="*/ 197 w 247"/>
                  <a:gd name="T1" fmla="*/ 105 h 248"/>
                  <a:gd name="T2" fmla="*/ 178 w 247"/>
                  <a:gd name="T3" fmla="*/ 102 h 248"/>
                  <a:gd name="T4" fmla="*/ 137 w 247"/>
                  <a:gd name="T5" fmla="*/ 82 h 248"/>
                  <a:gd name="T6" fmla="*/ 110 w 247"/>
                  <a:gd name="T7" fmla="*/ 95 h 248"/>
                  <a:gd name="T8" fmla="*/ 120 w 247"/>
                  <a:gd name="T9" fmla="*/ 161 h 248"/>
                  <a:gd name="T10" fmla="*/ 163 w 247"/>
                  <a:gd name="T11" fmla="*/ 161 h 248"/>
                  <a:gd name="T12" fmla="*/ 185 w 247"/>
                  <a:gd name="T13" fmla="*/ 203 h 248"/>
                  <a:gd name="T14" fmla="*/ 53 w 247"/>
                  <a:gd name="T15" fmla="*/ 217 h 248"/>
                  <a:gd name="T16" fmla="*/ 18 w 247"/>
                  <a:gd name="T17" fmla="*/ 92 h 248"/>
                  <a:gd name="T18" fmla="*/ 26 w 247"/>
                  <a:gd name="T19" fmla="*/ 78 h 248"/>
                  <a:gd name="T20" fmla="*/ 28 w 247"/>
                  <a:gd name="T21" fmla="*/ 70 h 248"/>
                  <a:gd name="T22" fmla="*/ 115 w 247"/>
                  <a:gd name="T23" fmla="*/ 12 h 248"/>
                  <a:gd name="T24" fmla="*/ 185 w 247"/>
                  <a:gd name="T25" fmla="*/ 32 h 248"/>
                  <a:gd name="T26" fmla="*/ 222 w 247"/>
                  <a:gd name="T27" fmla="*/ 24 h 248"/>
                  <a:gd name="T28" fmla="*/ 197 w 247"/>
                  <a:gd name="T29" fmla="*/ 105 h 248"/>
                  <a:gd name="T30" fmla="*/ 211 w 247"/>
                  <a:gd name="T31" fmla="*/ 31 h 248"/>
                  <a:gd name="T32" fmla="*/ 172 w 247"/>
                  <a:gd name="T33" fmla="*/ 47 h 248"/>
                  <a:gd name="T34" fmla="*/ 157 w 247"/>
                  <a:gd name="T35" fmla="*/ 35 h 248"/>
                  <a:gd name="T36" fmla="*/ 24 w 247"/>
                  <a:gd name="T37" fmla="*/ 128 h 248"/>
                  <a:gd name="T38" fmla="*/ 80 w 247"/>
                  <a:gd name="T39" fmla="*/ 217 h 248"/>
                  <a:gd name="T40" fmla="*/ 163 w 247"/>
                  <a:gd name="T41" fmla="*/ 174 h 248"/>
                  <a:gd name="T42" fmla="*/ 127 w 247"/>
                  <a:gd name="T43" fmla="*/ 174 h 248"/>
                  <a:gd name="T44" fmla="*/ 104 w 247"/>
                  <a:gd name="T45" fmla="*/ 85 h 248"/>
                  <a:gd name="T46" fmla="*/ 166 w 247"/>
                  <a:gd name="T47" fmla="*/ 76 h 248"/>
                  <a:gd name="T48" fmla="*/ 196 w 247"/>
                  <a:gd name="T49" fmla="*/ 91 h 248"/>
                  <a:gd name="T50" fmla="*/ 211 w 247"/>
                  <a:gd name="T51" fmla="*/ 31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9" name="Freeform 129"/>
              <p:cNvSpPr>
                <a:spLocks noEditPoints="1"/>
              </p:cNvSpPr>
              <p:nvPr/>
            </p:nvSpPr>
            <p:spPr bwMode="auto">
              <a:xfrm>
                <a:off x="1892301" y="1658938"/>
                <a:ext cx="44450" cy="42863"/>
              </a:xfrm>
              <a:custGeom>
                <a:avLst/>
                <a:gdLst>
                  <a:gd name="T0" fmla="*/ 55 w 57"/>
                  <a:gd name="T1" fmla="*/ 27 h 55"/>
                  <a:gd name="T2" fmla="*/ 28 w 57"/>
                  <a:gd name="T3" fmla="*/ 52 h 55"/>
                  <a:gd name="T4" fmla="*/ 24 w 57"/>
                  <a:gd name="T5" fmla="*/ 2 h 55"/>
                  <a:gd name="T6" fmla="*/ 55 w 57"/>
                  <a:gd name="T7" fmla="*/ 27 h 55"/>
                  <a:gd name="T8" fmla="*/ 23 w 57"/>
                  <a:gd name="T9" fmla="*/ 14 h 55"/>
                  <a:gd name="T10" fmla="*/ 45 w 57"/>
                  <a:gd name="T11" fmla="*/ 36 h 55"/>
                  <a:gd name="T12" fmla="*/ 23 w 57"/>
                  <a:gd name="T13" fmla="*/ 1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0" name="Freeform 130"/>
              <p:cNvSpPr>
                <a:spLocks noEditPoints="1"/>
              </p:cNvSpPr>
              <p:nvPr/>
            </p:nvSpPr>
            <p:spPr bwMode="auto">
              <a:xfrm>
                <a:off x="1874838" y="1741488"/>
                <a:ext cx="53975" cy="53975"/>
              </a:xfrm>
              <a:custGeom>
                <a:avLst/>
                <a:gdLst>
                  <a:gd name="T0" fmla="*/ 64 w 71"/>
                  <a:gd name="T1" fmla="*/ 55 h 71"/>
                  <a:gd name="T2" fmla="*/ 13 w 71"/>
                  <a:gd name="T3" fmla="*/ 59 h 71"/>
                  <a:gd name="T4" fmla="*/ 15 w 71"/>
                  <a:gd name="T5" fmla="*/ 7 h 71"/>
                  <a:gd name="T6" fmla="*/ 52 w 71"/>
                  <a:gd name="T7" fmla="*/ 4 h 71"/>
                  <a:gd name="T8" fmla="*/ 64 w 71"/>
                  <a:gd name="T9" fmla="*/ 55 h 71"/>
                  <a:gd name="T10" fmla="*/ 30 w 71"/>
                  <a:gd name="T11" fmla="*/ 58 h 71"/>
                  <a:gd name="T12" fmla="*/ 39 w 71"/>
                  <a:gd name="T13" fmla="*/ 9 h 71"/>
                  <a:gd name="T14" fmla="*/ 30 w 71"/>
                  <a:gd name="T15" fmla="*/ 5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1" name="Freeform 131"/>
              <p:cNvSpPr>
                <a:spLocks noEditPoints="1"/>
              </p:cNvSpPr>
              <p:nvPr/>
            </p:nvSpPr>
            <p:spPr bwMode="auto">
              <a:xfrm>
                <a:off x="1720851" y="1649413"/>
                <a:ext cx="53975" cy="66675"/>
              </a:xfrm>
              <a:custGeom>
                <a:avLst/>
                <a:gdLst>
                  <a:gd name="T0" fmla="*/ 20 w 68"/>
                  <a:gd name="T1" fmla="*/ 83 h 87"/>
                  <a:gd name="T2" fmla="*/ 0 w 68"/>
                  <a:gd name="T3" fmla="*/ 17 h 87"/>
                  <a:gd name="T4" fmla="*/ 10 w 68"/>
                  <a:gd name="T5" fmla="*/ 2 h 87"/>
                  <a:gd name="T6" fmla="*/ 42 w 68"/>
                  <a:gd name="T7" fmla="*/ 33 h 87"/>
                  <a:gd name="T8" fmla="*/ 57 w 68"/>
                  <a:gd name="T9" fmla="*/ 49 h 87"/>
                  <a:gd name="T10" fmla="*/ 20 w 68"/>
                  <a:gd name="T11" fmla="*/ 83 h 87"/>
                  <a:gd name="T12" fmla="*/ 48 w 68"/>
                  <a:gd name="T13" fmla="*/ 54 h 87"/>
                  <a:gd name="T14" fmla="*/ 13 w 68"/>
                  <a:gd name="T15" fmla="*/ 15 h 87"/>
                  <a:gd name="T16" fmla="*/ 23 w 68"/>
                  <a:gd name="T17" fmla="*/ 73 h 87"/>
                  <a:gd name="T18" fmla="*/ 48 w 68"/>
                  <a:gd name="T19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2" name="Freeform 132"/>
              <p:cNvSpPr>
                <a:spLocks noEditPoints="1"/>
              </p:cNvSpPr>
              <p:nvPr/>
            </p:nvSpPr>
            <p:spPr bwMode="auto">
              <a:xfrm>
                <a:off x="1398588" y="1435101"/>
                <a:ext cx="936625" cy="588963"/>
              </a:xfrm>
              <a:custGeom>
                <a:avLst/>
                <a:gdLst>
                  <a:gd name="T0" fmla="*/ 466 w 1203"/>
                  <a:gd name="T1" fmla="*/ 54 h 756"/>
                  <a:gd name="T2" fmla="*/ 1107 w 1203"/>
                  <a:gd name="T3" fmla="*/ 233 h 756"/>
                  <a:gd name="T4" fmla="*/ 1056 w 1203"/>
                  <a:gd name="T5" fmla="*/ 745 h 756"/>
                  <a:gd name="T6" fmla="*/ 497 w 1203"/>
                  <a:gd name="T7" fmla="*/ 639 h 756"/>
                  <a:gd name="T8" fmla="*/ 47 w 1203"/>
                  <a:gd name="T9" fmla="*/ 508 h 756"/>
                  <a:gd name="T10" fmla="*/ 1163 w 1203"/>
                  <a:gd name="T11" fmla="*/ 427 h 756"/>
                  <a:gd name="T12" fmla="*/ 946 w 1203"/>
                  <a:gd name="T13" fmla="*/ 720 h 756"/>
                  <a:gd name="T14" fmla="*/ 462 w 1203"/>
                  <a:gd name="T15" fmla="*/ 600 h 756"/>
                  <a:gd name="T16" fmla="*/ 166 w 1203"/>
                  <a:gd name="T17" fmla="*/ 329 h 756"/>
                  <a:gd name="T18" fmla="*/ 208 w 1203"/>
                  <a:gd name="T19" fmla="*/ 120 h 756"/>
                  <a:gd name="T20" fmla="*/ 132 w 1203"/>
                  <a:gd name="T21" fmla="*/ 547 h 756"/>
                  <a:gd name="T22" fmla="*/ 920 w 1203"/>
                  <a:gd name="T23" fmla="*/ 724 h 756"/>
                  <a:gd name="T24" fmla="*/ 1171 w 1203"/>
                  <a:gd name="T25" fmla="*/ 353 h 756"/>
                  <a:gd name="T26" fmla="*/ 788 w 1203"/>
                  <a:gd name="T27" fmla="*/ 209 h 756"/>
                  <a:gd name="T28" fmla="*/ 331 w 1203"/>
                  <a:gd name="T29" fmla="*/ 92 h 756"/>
                  <a:gd name="T30" fmla="*/ 585 w 1203"/>
                  <a:gd name="T31" fmla="*/ 186 h 756"/>
                  <a:gd name="T32" fmla="*/ 234 w 1203"/>
                  <a:gd name="T33" fmla="*/ 187 h 756"/>
                  <a:gd name="T34" fmla="*/ 243 w 1203"/>
                  <a:gd name="T35" fmla="*/ 442 h 756"/>
                  <a:gd name="T36" fmla="*/ 626 w 1203"/>
                  <a:gd name="T37" fmla="*/ 563 h 756"/>
                  <a:gd name="T38" fmla="*/ 948 w 1203"/>
                  <a:gd name="T39" fmla="*/ 628 h 756"/>
                  <a:gd name="T40" fmla="*/ 1078 w 1203"/>
                  <a:gd name="T41" fmla="*/ 497 h 756"/>
                  <a:gd name="T42" fmla="*/ 496 w 1203"/>
                  <a:gd name="T43" fmla="*/ 511 h 756"/>
                  <a:gd name="T44" fmla="*/ 255 w 1203"/>
                  <a:gd name="T45" fmla="*/ 202 h 756"/>
                  <a:gd name="T46" fmla="*/ 1108 w 1203"/>
                  <a:gd name="T47" fmla="*/ 280 h 756"/>
                  <a:gd name="T48" fmla="*/ 974 w 1203"/>
                  <a:gd name="T49" fmla="*/ 202 h 756"/>
                  <a:gd name="T50" fmla="*/ 234 w 1203"/>
                  <a:gd name="T51" fmla="*/ 19 h 756"/>
                  <a:gd name="T52" fmla="*/ 255 w 1203"/>
                  <a:gd name="T53" fmla="*/ 46 h 756"/>
                  <a:gd name="T54" fmla="*/ 390 w 1203"/>
                  <a:gd name="T55" fmla="*/ 84 h 756"/>
                  <a:gd name="T56" fmla="*/ 541 w 1203"/>
                  <a:gd name="T57" fmla="*/ 128 h 756"/>
                  <a:gd name="T58" fmla="*/ 737 w 1203"/>
                  <a:gd name="T59" fmla="*/ 166 h 756"/>
                  <a:gd name="T60" fmla="*/ 885 w 1203"/>
                  <a:gd name="T61" fmla="*/ 207 h 756"/>
                  <a:gd name="T62" fmla="*/ 1030 w 1203"/>
                  <a:gd name="T63" fmla="*/ 258 h 756"/>
                  <a:gd name="T64" fmla="*/ 273 w 1203"/>
                  <a:gd name="T65" fmla="*/ 417 h 756"/>
                  <a:gd name="T66" fmla="*/ 598 w 1203"/>
                  <a:gd name="T67" fmla="*/ 523 h 756"/>
                  <a:gd name="T68" fmla="*/ 877 w 1203"/>
                  <a:gd name="T69" fmla="*/ 590 h 756"/>
                  <a:gd name="T70" fmla="*/ 1118 w 1203"/>
                  <a:gd name="T71" fmla="*/ 350 h 756"/>
                  <a:gd name="T72" fmla="*/ 678 w 1203"/>
                  <a:gd name="T73" fmla="*/ 217 h 756"/>
                  <a:gd name="T74" fmla="*/ 443 w 1203"/>
                  <a:gd name="T75" fmla="*/ 160 h 756"/>
                  <a:gd name="T76" fmla="*/ 1091 w 1203"/>
                  <a:gd name="T77" fmla="*/ 275 h 756"/>
                  <a:gd name="T78" fmla="*/ 563 w 1203"/>
                  <a:gd name="T79" fmla="*/ 558 h 756"/>
                  <a:gd name="T80" fmla="*/ 197 w 1203"/>
                  <a:gd name="T81" fmla="*/ 368 h 756"/>
                  <a:gd name="T82" fmla="*/ 120 w 1203"/>
                  <a:gd name="T83" fmla="*/ 493 h 756"/>
                  <a:gd name="T84" fmla="*/ 691 w 1203"/>
                  <a:gd name="T85" fmla="*/ 642 h 756"/>
                  <a:gd name="T86" fmla="*/ 1062 w 1203"/>
                  <a:gd name="T87" fmla="*/ 607 h 756"/>
                  <a:gd name="T88" fmla="*/ 1005 w 1203"/>
                  <a:gd name="T89" fmla="*/ 253 h 756"/>
                  <a:gd name="T90" fmla="*/ 841 w 1203"/>
                  <a:gd name="T91" fmla="*/ 212 h 756"/>
                  <a:gd name="T92" fmla="*/ 773 w 1203"/>
                  <a:gd name="T93" fmla="*/ 193 h 756"/>
                  <a:gd name="T94" fmla="*/ 737 w 1203"/>
                  <a:gd name="T95" fmla="*/ 177 h 756"/>
                  <a:gd name="T96" fmla="*/ 654 w 1203"/>
                  <a:gd name="T97" fmla="*/ 160 h 756"/>
                  <a:gd name="T98" fmla="*/ 577 w 1203"/>
                  <a:gd name="T99" fmla="*/ 136 h 756"/>
                  <a:gd name="T100" fmla="*/ 487 w 1203"/>
                  <a:gd name="T101" fmla="*/ 112 h 756"/>
                  <a:gd name="T102" fmla="*/ 430 w 1203"/>
                  <a:gd name="T103" fmla="*/ 104 h 756"/>
                  <a:gd name="T104" fmla="*/ 228 w 1203"/>
                  <a:gd name="T105" fmla="*/ 55 h 756"/>
                  <a:gd name="T106" fmla="*/ 182 w 1203"/>
                  <a:gd name="T107" fmla="*/ 92 h 756"/>
                  <a:gd name="T108" fmla="*/ 183 w 1203"/>
                  <a:gd name="T109" fmla="*/ 66 h 756"/>
                  <a:gd name="T110" fmla="*/ 147 w 1203"/>
                  <a:gd name="T111" fmla="*/ 74 h 756"/>
                  <a:gd name="T112" fmla="*/ 136 w 1203"/>
                  <a:gd name="T113" fmla="*/ 273 h 756"/>
                  <a:gd name="T114" fmla="*/ 141 w 1203"/>
                  <a:gd name="T115" fmla="*/ 229 h 756"/>
                  <a:gd name="T116" fmla="*/ 156 w 1203"/>
                  <a:gd name="T117" fmla="*/ 120 h 756"/>
                  <a:gd name="T118" fmla="*/ 44 w 1203"/>
                  <a:gd name="T119" fmla="*/ 323 h 756"/>
                  <a:gd name="T120" fmla="*/ 123 w 1203"/>
                  <a:gd name="T121" fmla="*/ 172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3" name="Freeform 133"/>
              <p:cNvSpPr>
                <a:spLocks noEditPoints="1"/>
              </p:cNvSpPr>
              <p:nvPr/>
            </p:nvSpPr>
            <p:spPr bwMode="auto">
              <a:xfrm>
                <a:off x="1690688" y="1611313"/>
                <a:ext cx="293688" cy="220663"/>
              </a:xfrm>
              <a:custGeom>
                <a:avLst/>
                <a:gdLst>
                  <a:gd name="T0" fmla="*/ 232 w 377"/>
                  <a:gd name="T1" fmla="*/ 72 h 285"/>
                  <a:gd name="T2" fmla="*/ 223 w 377"/>
                  <a:gd name="T3" fmla="*/ 57 h 285"/>
                  <a:gd name="T4" fmla="*/ 224 w 377"/>
                  <a:gd name="T5" fmla="*/ 59 h 285"/>
                  <a:gd name="T6" fmla="*/ 249 w 377"/>
                  <a:gd name="T7" fmla="*/ 23 h 285"/>
                  <a:gd name="T8" fmla="*/ 264 w 377"/>
                  <a:gd name="T9" fmla="*/ 27 h 285"/>
                  <a:gd name="T10" fmla="*/ 317 w 377"/>
                  <a:gd name="T11" fmla="*/ 41 h 285"/>
                  <a:gd name="T12" fmla="*/ 334 w 377"/>
                  <a:gd name="T13" fmla="*/ 48 h 285"/>
                  <a:gd name="T14" fmla="*/ 362 w 377"/>
                  <a:gd name="T15" fmla="*/ 66 h 285"/>
                  <a:gd name="T16" fmla="*/ 377 w 377"/>
                  <a:gd name="T17" fmla="*/ 102 h 285"/>
                  <a:gd name="T18" fmla="*/ 331 w 377"/>
                  <a:gd name="T19" fmla="*/ 152 h 285"/>
                  <a:gd name="T20" fmla="*/ 332 w 377"/>
                  <a:gd name="T21" fmla="*/ 170 h 285"/>
                  <a:gd name="T22" fmla="*/ 356 w 377"/>
                  <a:gd name="T23" fmla="*/ 242 h 285"/>
                  <a:gd name="T24" fmla="*/ 304 w 377"/>
                  <a:gd name="T25" fmla="*/ 280 h 285"/>
                  <a:gd name="T26" fmla="*/ 208 w 377"/>
                  <a:gd name="T27" fmla="*/ 264 h 285"/>
                  <a:gd name="T28" fmla="*/ 163 w 377"/>
                  <a:gd name="T29" fmla="*/ 213 h 285"/>
                  <a:gd name="T30" fmla="*/ 185 w 377"/>
                  <a:gd name="T31" fmla="*/ 179 h 285"/>
                  <a:gd name="T32" fmla="*/ 126 w 377"/>
                  <a:gd name="T33" fmla="*/ 193 h 285"/>
                  <a:gd name="T34" fmla="*/ 124 w 377"/>
                  <a:gd name="T35" fmla="*/ 164 h 285"/>
                  <a:gd name="T36" fmla="*/ 117 w 377"/>
                  <a:gd name="T37" fmla="*/ 158 h 285"/>
                  <a:gd name="T38" fmla="*/ 76 w 377"/>
                  <a:gd name="T39" fmla="*/ 175 h 285"/>
                  <a:gd name="T40" fmla="*/ 82 w 377"/>
                  <a:gd name="T41" fmla="*/ 213 h 285"/>
                  <a:gd name="T42" fmla="*/ 24 w 377"/>
                  <a:gd name="T43" fmla="*/ 234 h 285"/>
                  <a:gd name="T44" fmla="*/ 4 w 377"/>
                  <a:gd name="T45" fmla="*/ 216 h 285"/>
                  <a:gd name="T46" fmla="*/ 14 w 377"/>
                  <a:gd name="T47" fmla="*/ 183 h 285"/>
                  <a:gd name="T48" fmla="*/ 12 w 377"/>
                  <a:gd name="T49" fmla="*/ 97 h 285"/>
                  <a:gd name="T50" fmla="*/ 2 w 377"/>
                  <a:gd name="T51" fmla="*/ 36 h 285"/>
                  <a:gd name="T52" fmla="*/ 55 w 377"/>
                  <a:gd name="T53" fmla="*/ 0 h 285"/>
                  <a:gd name="T54" fmla="*/ 85 w 377"/>
                  <a:gd name="T55" fmla="*/ 21 h 285"/>
                  <a:gd name="T56" fmla="*/ 129 w 377"/>
                  <a:gd name="T57" fmla="*/ 89 h 285"/>
                  <a:gd name="T58" fmla="*/ 195 w 377"/>
                  <a:gd name="T59" fmla="*/ 142 h 285"/>
                  <a:gd name="T60" fmla="*/ 197 w 377"/>
                  <a:gd name="T61" fmla="*/ 147 h 285"/>
                  <a:gd name="T62" fmla="*/ 199 w 377"/>
                  <a:gd name="T63" fmla="*/ 148 h 285"/>
                  <a:gd name="T64" fmla="*/ 210 w 377"/>
                  <a:gd name="T65" fmla="*/ 127 h 285"/>
                  <a:gd name="T66" fmla="*/ 232 w 377"/>
                  <a:gd name="T67" fmla="*/ 72 h 285"/>
                  <a:gd name="T68" fmla="*/ 356 w 377"/>
                  <a:gd name="T69" fmla="*/ 128 h 285"/>
                  <a:gd name="T70" fmla="*/ 344 w 377"/>
                  <a:gd name="T71" fmla="*/ 66 h 285"/>
                  <a:gd name="T72" fmla="*/ 250 w 377"/>
                  <a:gd name="T73" fmla="*/ 34 h 285"/>
                  <a:gd name="T74" fmla="*/ 237 w 377"/>
                  <a:gd name="T75" fmla="*/ 48 h 285"/>
                  <a:gd name="T76" fmla="*/ 243 w 377"/>
                  <a:gd name="T77" fmla="*/ 83 h 285"/>
                  <a:gd name="T78" fmla="*/ 197 w 377"/>
                  <a:gd name="T79" fmla="*/ 183 h 285"/>
                  <a:gd name="T80" fmla="*/ 177 w 377"/>
                  <a:gd name="T81" fmla="*/ 210 h 285"/>
                  <a:gd name="T82" fmla="*/ 222 w 377"/>
                  <a:gd name="T83" fmla="*/ 257 h 285"/>
                  <a:gd name="T84" fmla="*/ 345 w 377"/>
                  <a:gd name="T85" fmla="*/ 239 h 285"/>
                  <a:gd name="T86" fmla="*/ 314 w 377"/>
                  <a:gd name="T87" fmla="*/ 158 h 285"/>
                  <a:gd name="T88" fmla="*/ 356 w 377"/>
                  <a:gd name="T89" fmla="*/ 128 h 285"/>
                  <a:gd name="T90" fmla="*/ 109 w 377"/>
                  <a:gd name="T91" fmla="*/ 76 h 285"/>
                  <a:gd name="T92" fmla="*/ 78 w 377"/>
                  <a:gd name="T93" fmla="*/ 27 h 285"/>
                  <a:gd name="T94" fmla="*/ 57 w 377"/>
                  <a:gd name="T95" fmla="*/ 12 h 285"/>
                  <a:gd name="T96" fmla="*/ 35 w 377"/>
                  <a:gd name="T97" fmla="*/ 16 h 285"/>
                  <a:gd name="T98" fmla="*/ 15 w 377"/>
                  <a:gd name="T99" fmla="*/ 36 h 285"/>
                  <a:gd name="T100" fmla="*/ 17 w 377"/>
                  <a:gd name="T101" fmla="*/ 205 h 285"/>
                  <a:gd name="T102" fmla="*/ 17 w 377"/>
                  <a:gd name="T103" fmla="*/ 220 h 285"/>
                  <a:gd name="T104" fmla="*/ 78 w 377"/>
                  <a:gd name="T105" fmla="*/ 198 h 285"/>
                  <a:gd name="T106" fmla="*/ 123 w 377"/>
                  <a:gd name="T107" fmla="*/ 145 h 285"/>
                  <a:gd name="T108" fmla="*/ 132 w 377"/>
                  <a:gd name="T109" fmla="*/ 183 h 285"/>
                  <a:gd name="T110" fmla="*/ 168 w 377"/>
                  <a:gd name="T111" fmla="*/ 174 h 285"/>
                  <a:gd name="T112" fmla="*/ 192 w 377"/>
                  <a:gd name="T113" fmla="*/ 155 h 285"/>
                  <a:gd name="T114" fmla="*/ 109 w 377"/>
                  <a:gd name="T115" fmla="*/ 76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41" name="组合 40"/>
            <p:cNvGrpSpPr/>
            <p:nvPr userDrawn="1"/>
          </p:nvGrpSpPr>
          <p:grpSpPr>
            <a:xfrm>
              <a:off x="11387218" y="1174691"/>
              <a:ext cx="788988" cy="1672223"/>
              <a:chOff x="1330326" y="2057401"/>
              <a:chExt cx="465138" cy="985838"/>
            </a:xfrm>
            <a:grpFill/>
          </p:grpSpPr>
          <p:sp>
            <p:nvSpPr>
              <p:cNvPr id="42" name="Freeform 134"/>
              <p:cNvSpPr>
                <a:spLocks noEditPoints="1"/>
              </p:cNvSpPr>
              <p:nvPr/>
            </p:nvSpPr>
            <p:spPr bwMode="auto">
              <a:xfrm>
                <a:off x="1530351" y="2281238"/>
                <a:ext cx="109538" cy="115888"/>
              </a:xfrm>
              <a:custGeom>
                <a:avLst/>
                <a:gdLst>
                  <a:gd name="T0" fmla="*/ 122 w 141"/>
                  <a:gd name="T1" fmla="*/ 117 h 149"/>
                  <a:gd name="T2" fmla="*/ 28 w 141"/>
                  <a:gd name="T3" fmla="*/ 125 h 149"/>
                  <a:gd name="T4" fmla="*/ 9 w 141"/>
                  <a:gd name="T5" fmla="*/ 46 h 149"/>
                  <a:gd name="T6" fmla="*/ 100 w 141"/>
                  <a:gd name="T7" fmla="*/ 23 h 149"/>
                  <a:gd name="T8" fmla="*/ 122 w 141"/>
                  <a:gd name="T9" fmla="*/ 117 h 149"/>
                  <a:gd name="T10" fmla="*/ 69 w 141"/>
                  <a:gd name="T11" fmla="*/ 129 h 149"/>
                  <a:gd name="T12" fmla="*/ 115 w 141"/>
                  <a:gd name="T13" fmla="*/ 98 h 149"/>
                  <a:gd name="T14" fmla="*/ 96 w 141"/>
                  <a:gd name="T15" fmla="*/ 42 h 149"/>
                  <a:gd name="T16" fmla="*/ 49 w 141"/>
                  <a:gd name="T17" fmla="*/ 31 h 149"/>
                  <a:gd name="T18" fmla="*/ 69 w 141"/>
                  <a:gd name="T19" fmla="*/ 12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3" name="Freeform 135"/>
              <p:cNvSpPr/>
              <p:nvPr/>
            </p:nvSpPr>
            <p:spPr bwMode="auto">
              <a:xfrm>
                <a:off x="1444626" y="2416176"/>
                <a:ext cx="25400" cy="15875"/>
              </a:xfrm>
              <a:custGeom>
                <a:avLst/>
                <a:gdLst>
                  <a:gd name="T0" fmla="*/ 10 w 32"/>
                  <a:gd name="T1" fmla="*/ 19 h 21"/>
                  <a:gd name="T2" fmla="*/ 0 w 32"/>
                  <a:gd name="T3" fmla="*/ 7 h 21"/>
                  <a:gd name="T4" fmla="*/ 10 w 32"/>
                  <a:gd name="T5" fmla="*/ 0 h 21"/>
                  <a:gd name="T6" fmla="*/ 30 w 32"/>
                  <a:gd name="T7" fmla="*/ 7 h 21"/>
                  <a:gd name="T8" fmla="*/ 31 w 32"/>
                  <a:gd name="T9" fmla="*/ 16 h 21"/>
                  <a:gd name="T10" fmla="*/ 26 w 32"/>
                  <a:gd name="T11" fmla="*/ 21 h 21"/>
                  <a:gd name="T12" fmla="*/ 10 w 32"/>
                  <a:gd name="T1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4" name="Freeform 136"/>
              <p:cNvSpPr>
                <a:spLocks noEditPoints="1"/>
              </p:cNvSpPr>
              <p:nvPr/>
            </p:nvSpPr>
            <p:spPr bwMode="auto">
              <a:xfrm>
                <a:off x="1330326" y="2057401"/>
                <a:ext cx="465138" cy="985838"/>
              </a:xfrm>
              <a:custGeom>
                <a:avLst/>
                <a:gdLst>
                  <a:gd name="T0" fmla="*/ 7 w 599"/>
                  <a:gd name="T1" fmla="*/ 1095 h 1264"/>
                  <a:gd name="T2" fmla="*/ 59 w 599"/>
                  <a:gd name="T3" fmla="*/ 758 h 1264"/>
                  <a:gd name="T4" fmla="*/ 145 w 599"/>
                  <a:gd name="T5" fmla="*/ 439 h 1264"/>
                  <a:gd name="T6" fmla="*/ 284 w 599"/>
                  <a:gd name="T7" fmla="*/ 173 h 1264"/>
                  <a:gd name="T8" fmla="*/ 308 w 599"/>
                  <a:gd name="T9" fmla="*/ 1 h 1264"/>
                  <a:gd name="T10" fmla="*/ 335 w 599"/>
                  <a:gd name="T11" fmla="*/ 146 h 1264"/>
                  <a:gd name="T12" fmla="*/ 453 w 599"/>
                  <a:gd name="T13" fmla="*/ 337 h 1264"/>
                  <a:gd name="T14" fmla="*/ 549 w 599"/>
                  <a:gd name="T15" fmla="*/ 398 h 1264"/>
                  <a:gd name="T16" fmla="*/ 552 w 599"/>
                  <a:gd name="T17" fmla="*/ 721 h 1264"/>
                  <a:gd name="T18" fmla="*/ 594 w 599"/>
                  <a:gd name="T19" fmla="*/ 1076 h 1264"/>
                  <a:gd name="T20" fmla="*/ 552 w 599"/>
                  <a:gd name="T21" fmla="*/ 1083 h 1264"/>
                  <a:gd name="T22" fmla="*/ 389 w 599"/>
                  <a:gd name="T23" fmla="*/ 492 h 1264"/>
                  <a:gd name="T24" fmla="*/ 194 w 599"/>
                  <a:gd name="T25" fmla="*/ 675 h 1264"/>
                  <a:gd name="T26" fmla="*/ 181 w 599"/>
                  <a:gd name="T27" fmla="*/ 896 h 1264"/>
                  <a:gd name="T28" fmla="*/ 221 w 599"/>
                  <a:gd name="T29" fmla="*/ 966 h 1264"/>
                  <a:gd name="T30" fmla="*/ 159 w 599"/>
                  <a:gd name="T31" fmla="*/ 931 h 1264"/>
                  <a:gd name="T32" fmla="*/ 44 w 599"/>
                  <a:gd name="T33" fmla="*/ 1258 h 1264"/>
                  <a:gd name="T34" fmla="*/ 583 w 599"/>
                  <a:gd name="T35" fmla="*/ 1193 h 1264"/>
                  <a:gd name="T36" fmla="*/ 581 w 599"/>
                  <a:gd name="T37" fmla="*/ 1061 h 1264"/>
                  <a:gd name="T38" fmla="*/ 566 w 599"/>
                  <a:gd name="T39" fmla="*/ 871 h 1264"/>
                  <a:gd name="T40" fmla="*/ 396 w 599"/>
                  <a:gd name="T41" fmla="*/ 276 h 1264"/>
                  <a:gd name="T42" fmla="*/ 201 w 599"/>
                  <a:gd name="T43" fmla="*/ 357 h 1264"/>
                  <a:gd name="T44" fmla="*/ 375 w 599"/>
                  <a:gd name="T45" fmla="*/ 481 h 1264"/>
                  <a:gd name="T46" fmla="*/ 575 w 599"/>
                  <a:gd name="T47" fmla="*/ 977 h 1264"/>
                  <a:gd name="T48" fmla="*/ 459 w 599"/>
                  <a:gd name="T49" fmla="*/ 349 h 1264"/>
                  <a:gd name="T50" fmla="*/ 338 w 599"/>
                  <a:gd name="T51" fmla="*/ 40 h 1264"/>
                  <a:gd name="T52" fmla="*/ 324 w 599"/>
                  <a:gd name="T53" fmla="*/ 28 h 1264"/>
                  <a:gd name="T54" fmla="*/ 301 w 599"/>
                  <a:gd name="T55" fmla="*/ 187 h 1264"/>
                  <a:gd name="T56" fmla="*/ 327 w 599"/>
                  <a:gd name="T57" fmla="*/ 41 h 1264"/>
                  <a:gd name="T58" fmla="*/ 327 w 599"/>
                  <a:gd name="T59" fmla="*/ 41 h 1264"/>
                  <a:gd name="T60" fmla="*/ 303 w 599"/>
                  <a:gd name="T61" fmla="*/ 173 h 1264"/>
                  <a:gd name="T62" fmla="*/ 297 w 599"/>
                  <a:gd name="T63" fmla="*/ 134 h 1264"/>
                  <a:gd name="T64" fmla="*/ 223 w 599"/>
                  <a:gd name="T65" fmla="*/ 477 h 1264"/>
                  <a:gd name="T66" fmla="*/ 195 w 599"/>
                  <a:gd name="T67" fmla="*/ 410 h 1264"/>
                  <a:gd name="T68" fmla="*/ 275 w 599"/>
                  <a:gd name="T69" fmla="*/ 116 h 1264"/>
                  <a:gd name="T70" fmla="*/ 231 w 599"/>
                  <a:gd name="T71" fmla="*/ 893 h 1264"/>
                  <a:gd name="T72" fmla="*/ 191 w 599"/>
                  <a:gd name="T73" fmla="*/ 901 h 1264"/>
                  <a:gd name="T74" fmla="*/ 187 w 599"/>
                  <a:gd name="T75" fmla="*/ 912 h 1264"/>
                  <a:gd name="T76" fmla="*/ 187 w 599"/>
                  <a:gd name="T77" fmla="*/ 912 h 1264"/>
                  <a:gd name="T78" fmla="*/ 200 w 599"/>
                  <a:gd name="T79" fmla="*/ 863 h 1264"/>
                  <a:gd name="T80" fmla="*/ 216 w 599"/>
                  <a:gd name="T81" fmla="*/ 927 h 1264"/>
                  <a:gd name="T82" fmla="*/ 153 w 599"/>
                  <a:gd name="T83" fmla="*/ 717 h 1264"/>
                  <a:gd name="T84" fmla="*/ 185 w 599"/>
                  <a:gd name="T85" fmla="*/ 638 h 1264"/>
                  <a:gd name="T86" fmla="*/ 193 w 599"/>
                  <a:gd name="T87" fmla="*/ 497 h 1264"/>
                  <a:gd name="T88" fmla="*/ 187 w 599"/>
                  <a:gd name="T89" fmla="*/ 968 h 1264"/>
                  <a:gd name="T90" fmla="*/ 189 w 599"/>
                  <a:gd name="T91" fmla="*/ 485 h 1264"/>
                  <a:gd name="T92" fmla="*/ 159 w 599"/>
                  <a:gd name="T93" fmla="*/ 920 h 1264"/>
                  <a:gd name="T94" fmla="*/ 141 w 599"/>
                  <a:gd name="T95" fmla="*/ 726 h 1264"/>
                  <a:gd name="T96" fmla="*/ 91 w 599"/>
                  <a:gd name="T97" fmla="*/ 768 h 1264"/>
                  <a:gd name="T98" fmla="*/ 63 w 599"/>
                  <a:gd name="T99" fmla="*/ 777 h 1264"/>
                  <a:gd name="T100" fmla="*/ 143 w 599"/>
                  <a:gd name="T101" fmla="*/ 951 h 1264"/>
                  <a:gd name="T102" fmla="*/ 125 w 599"/>
                  <a:gd name="T103" fmla="*/ 530 h 1264"/>
                  <a:gd name="T104" fmla="*/ 68 w 599"/>
                  <a:gd name="T105" fmla="*/ 764 h 1264"/>
                  <a:gd name="T106" fmla="*/ 80 w 599"/>
                  <a:gd name="T107" fmla="*/ 1120 h 1264"/>
                  <a:gd name="T108" fmla="*/ 103 w 599"/>
                  <a:gd name="T109" fmla="*/ 1135 h 1264"/>
                  <a:gd name="T110" fmla="*/ 48 w 599"/>
                  <a:gd name="T111" fmla="*/ 1121 h 1264"/>
                  <a:gd name="T112" fmla="*/ 59 w 599"/>
                  <a:gd name="T113" fmla="*/ 1204 h 1264"/>
                  <a:gd name="T114" fmla="*/ 57 w 599"/>
                  <a:gd name="T115" fmla="*/ 1027 h 1264"/>
                  <a:gd name="T116" fmla="*/ 40 w 599"/>
                  <a:gd name="T117" fmla="*/ 1242 h 1264"/>
                  <a:gd name="T118" fmla="*/ 31 w 599"/>
                  <a:gd name="T119" fmla="*/ 1018 h 1264"/>
                  <a:gd name="T120" fmla="*/ 31 w 599"/>
                  <a:gd name="T121" fmla="*/ 1018 h 1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5" name="Freeform 137"/>
              <p:cNvSpPr/>
              <p:nvPr/>
            </p:nvSpPr>
            <p:spPr bwMode="auto">
              <a:xfrm>
                <a:off x="1366838" y="2519363"/>
                <a:ext cx="4763" cy="7938"/>
              </a:xfrm>
              <a:custGeom>
                <a:avLst/>
                <a:gdLst>
                  <a:gd name="T0" fmla="*/ 6 w 6"/>
                  <a:gd name="T1" fmla="*/ 0 h 9"/>
                  <a:gd name="T2" fmla="*/ 6 w 6"/>
                  <a:gd name="T3" fmla="*/ 9 h 9"/>
                  <a:gd name="T4" fmla="*/ 6 w 6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6" name="Freeform 138"/>
              <p:cNvSpPr/>
              <p:nvPr/>
            </p:nvSpPr>
            <p:spPr bwMode="auto">
              <a:xfrm>
                <a:off x="1358901" y="2535238"/>
                <a:ext cx="7938" cy="7938"/>
              </a:xfrm>
              <a:custGeom>
                <a:avLst/>
                <a:gdLst>
                  <a:gd name="T0" fmla="*/ 8 w 10"/>
                  <a:gd name="T1" fmla="*/ 7 h 10"/>
                  <a:gd name="T2" fmla="*/ 0 w 10"/>
                  <a:gd name="T3" fmla="*/ 7 h 10"/>
                  <a:gd name="T4" fmla="*/ 5 w 10"/>
                  <a:gd name="T5" fmla="*/ 0 h 10"/>
                  <a:gd name="T6" fmla="*/ 8 w 10"/>
                  <a:gd name="T7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7" name="Freeform 139"/>
              <p:cNvSpPr>
                <a:spLocks noEditPoints="1"/>
              </p:cNvSpPr>
              <p:nvPr/>
            </p:nvSpPr>
            <p:spPr bwMode="auto">
              <a:xfrm>
                <a:off x="1549401" y="2320926"/>
                <a:ext cx="58738" cy="46038"/>
              </a:xfrm>
              <a:custGeom>
                <a:avLst/>
                <a:gdLst>
                  <a:gd name="T0" fmla="*/ 25 w 75"/>
                  <a:gd name="T1" fmla="*/ 0 h 60"/>
                  <a:gd name="T2" fmla="*/ 62 w 75"/>
                  <a:gd name="T3" fmla="*/ 18 h 60"/>
                  <a:gd name="T4" fmla="*/ 66 w 75"/>
                  <a:gd name="T5" fmla="*/ 16 h 60"/>
                  <a:gd name="T6" fmla="*/ 33 w 75"/>
                  <a:gd name="T7" fmla="*/ 57 h 60"/>
                  <a:gd name="T8" fmla="*/ 25 w 75"/>
                  <a:gd name="T9" fmla="*/ 0 h 60"/>
                  <a:gd name="T10" fmla="*/ 52 w 75"/>
                  <a:gd name="T11" fmla="*/ 41 h 60"/>
                  <a:gd name="T12" fmla="*/ 35 w 75"/>
                  <a:gd name="T13" fmla="*/ 12 h 60"/>
                  <a:gd name="T14" fmla="*/ 26 w 75"/>
                  <a:gd name="T15" fmla="*/ 35 h 60"/>
                  <a:gd name="T16" fmla="*/ 52 w 75"/>
                  <a:gd name="T17" fmla="*/ 4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</p:grpSp>
      <p:grpSp>
        <p:nvGrpSpPr>
          <p:cNvPr id="319" name="组合 318"/>
          <p:cNvGrpSpPr/>
          <p:nvPr userDrawn="1"/>
        </p:nvGrpSpPr>
        <p:grpSpPr>
          <a:xfrm>
            <a:off x="5500771" y="1301707"/>
            <a:ext cx="1174275" cy="331710"/>
            <a:chOff x="11194442" y="138245"/>
            <a:chExt cx="781115" cy="220650"/>
          </a:xfrm>
        </p:grpSpPr>
        <p:grpSp>
          <p:nvGrpSpPr>
            <p:cNvPr id="314" name="组合 313"/>
            <p:cNvGrpSpPr/>
            <p:nvPr userDrawn="1"/>
          </p:nvGrpSpPr>
          <p:grpSpPr>
            <a:xfrm>
              <a:off x="11194442" y="138245"/>
              <a:ext cx="115312" cy="220650"/>
              <a:chOff x="1720218" y="2436790"/>
              <a:chExt cx="1328564" cy="2542220"/>
            </a:xfrm>
          </p:grpSpPr>
          <p:sp>
            <p:nvSpPr>
              <p:cNvPr id="315" name="任意多边形 314"/>
              <p:cNvSpPr/>
              <p:nvPr/>
            </p:nvSpPr>
            <p:spPr>
              <a:xfrm flipH="1">
                <a:off x="1720218" y="3135503"/>
                <a:ext cx="1328564" cy="1843507"/>
              </a:xfrm>
              <a:custGeom>
                <a:avLst/>
                <a:gdLst>
                  <a:gd name="connsiteX0" fmla="*/ 1540683 w 2201932"/>
                  <a:gd name="connsiteY0" fmla="*/ 0 h 3055372"/>
                  <a:gd name="connsiteX1" fmla="*/ 1462917 w 2201932"/>
                  <a:gd name="connsiteY1" fmla="*/ 0 h 3055372"/>
                  <a:gd name="connsiteX2" fmla="*/ 739017 w 2201932"/>
                  <a:gd name="connsiteY2" fmla="*/ 0 h 3055372"/>
                  <a:gd name="connsiteX3" fmla="*/ 661251 w 2201932"/>
                  <a:gd name="connsiteY3" fmla="*/ 0 h 3055372"/>
                  <a:gd name="connsiteX4" fmla="*/ 673672 w 2201932"/>
                  <a:gd name="connsiteY4" fmla="*/ 18403 h 3055372"/>
                  <a:gd name="connsiteX5" fmla="*/ 608505 w 2201932"/>
                  <a:gd name="connsiteY5" fmla="*/ 735857 h 3055372"/>
                  <a:gd name="connsiteX6" fmla="*/ 394099 w 2201932"/>
                  <a:gd name="connsiteY6" fmla="*/ 1099057 h 3055372"/>
                  <a:gd name="connsiteX7" fmla="*/ 323727 w 2201932"/>
                  <a:gd name="connsiteY7" fmla="*/ 1173138 h 3055372"/>
                  <a:gd name="connsiteX8" fmla="*/ 323727 w 2201932"/>
                  <a:gd name="connsiteY8" fmla="*/ 1174865 h 3055372"/>
                  <a:gd name="connsiteX9" fmla="*/ 322465 w 2201932"/>
                  <a:gd name="connsiteY9" fmla="*/ 1175906 h 3055372"/>
                  <a:gd name="connsiteX10" fmla="*/ 0 w 2201932"/>
                  <a:gd name="connsiteY10" fmla="*/ 1954406 h 3055372"/>
                  <a:gd name="connsiteX11" fmla="*/ 1100966 w 2201932"/>
                  <a:gd name="connsiteY11" fmla="*/ 3055372 h 3055372"/>
                  <a:gd name="connsiteX12" fmla="*/ 2201932 w 2201932"/>
                  <a:gd name="connsiteY12" fmla="*/ 1954406 h 3055372"/>
                  <a:gd name="connsiteX13" fmla="*/ 1879467 w 2201932"/>
                  <a:gd name="connsiteY13" fmla="*/ 1175906 h 3055372"/>
                  <a:gd name="connsiteX14" fmla="*/ 1878207 w 2201932"/>
                  <a:gd name="connsiteY14" fmla="*/ 1174866 h 3055372"/>
                  <a:gd name="connsiteX15" fmla="*/ 1878207 w 2201932"/>
                  <a:gd name="connsiteY15" fmla="*/ 1173138 h 3055372"/>
                  <a:gd name="connsiteX16" fmla="*/ 1807835 w 2201932"/>
                  <a:gd name="connsiteY16" fmla="*/ 1099057 h 3055372"/>
                  <a:gd name="connsiteX17" fmla="*/ 1593429 w 2201932"/>
                  <a:gd name="connsiteY17" fmla="*/ 735857 h 3055372"/>
                  <a:gd name="connsiteX18" fmla="*/ 1528262 w 2201932"/>
                  <a:gd name="connsiteY18" fmla="*/ 18403 h 3055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6" name="任意多边形 315"/>
              <p:cNvSpPr/>
              <p:nvPr/>
            </p:nvSpPr>
            <p:spPr>
              <a:xfrm>
                <a:off x="1998487" y="2436790"/>
                <a:ext cx="770124" cy="1303556"/>
              </a:xfrm>
              <a:custGeom>
                <a:avLst/>
                <a:gdLst>
                  <a:gd name="connsiteX0" fmla="*/ 352571 w 883454"/>
                  <a:gd name="connsiteY0" fmla="*/ 0 h 2106319"/>
                  <a:gd name="connsiteX1" fmla="*/ 530882 w 883454"/>
                  <a:gd name="connsiteY1" fmla="*/ 0 h 2106319"/>
                  <a:gd name="connsiteX2" fmla="*/ 530882 w 883454"/>
                  <a:gd name="connsiteY2" fmla="*/ 685907 h 2106319"/>
                  <a:gd name="connsiteX3" fmla="*/ 605180 w 883454"/>
                  <a:gd name="connsiteY3" fmla="*/ 685907 h 2106319"/>
                  <a:gd name="connsiteX4" fmla="*/ 764580 w 883454"/>
                  <a:gd name="connsiteY4" fmla="*/ 845307 h 2106319"/>
                  <a:gd name="connsiteX5" fmla="*/ 764580 w 883454"/>
                  <a:gd name="connsiteY5" fmla="*/ 861100 h 2106319"/>
                  <a:gd name="connsiteX6" fmla="*/ 771250 w 883454"/>
                  <a:gd name="connsiteY6" fmla="*/ 862448 h 2106319"/>
                  <a:gd name="connsiteX7" fmla="*/ 883454 w 883454"/>
                  <a:gd name="connsiteY7" fmla="*/ 1031724 h 2106319"/>
                  <a:gd name="connsiteX8" fmla="*/ 883454 w 883454"/>
                  <a:gd name="connsiteY8" fmla="*/ 1040503 h 2106319"/>
                  <a:gd name="connsiteX9" fmla="*/ 883454 w 883454"/>
                  <a:gd name="connsiteY9" fmla="*/ 1134392 h 2106319"/>
                  <a:gd name="connsiteX10" fmla="*/ 883454 w 883454"/>
                  <a:gd name="connsiteY10" fmla="*/ 2106319 h 2106319"/>
                  <a:gd name="connsiteX11" fmla="*/ 0 w 883454"/>
                  <a:gd name="connsiteY11" fmla="*/ 2106319 h 2106319"/>
                  <a:gd name="connsiteX12" fmla="*/ 0 w 883454"/>
                  <a:gd name="connsiteY12" fmla="*/ 1134392 h 2106319"/>
                  <a:gd name="connsiteX13" fmla="*/ 0 w 883454"/>
                  <a:gd name="connsiteY13" fmla="*/ 1040503 h 2106319"/>
                  <a:gd name="connsiteX14" fmla="*/ 0 w 883454"/>
                  <a:gd name="connsiteY14" fmla="*/ 1031724 h 2106319"/>
                  <a:gd name="connsiteX15" fmla="*/ 112204 w 883454"/>
                  <a:gd name="connsiteY15" fmla="*/ 862448 h 2106319"/>
                  <a:gd name="connsiteX16" fmla="*/ 118875 w 883454"/>
                  <a:gd name="connsiteY16" fmla="*/ 861100 h 2106319"/>
                  <a:gd name="connsiteX17" fmla="*/ 118875 w 883454"/>
                  <a:gd name="connsiteY17" fmla="*/ 845307 h 2106319"/>
                  <a:gd name="connsiteX18" fmla="*/ 278275 w 883454"/>
                  <a:gd name="connsiteY18" fmla="*/ 685907 h 2106319"/>
                  <a:gd name="connsiteX19" fmla="*/ 352571 w 883454"/>
                  <a:gd name="connsiteY19" fmla="*/ 685907 h 2106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7" name="任意多边形 316"/>
            <p:cNvSpPr/>
            <p:nvPr userDrawn="1"/>
          </p:nvSpPr>
          <p:spPr>
            <a:xfrm>
              <a:off x="11417978" y="163498"/>
              <a:ext cx="557579" cy="180482"/>
            </a:xfrm>
            <a:custGeom>
              <a:avLst/>
              <a:gdLst/>
              <a:ahLst/>
              <a:cxnLst/>
              <a:rect l="l" t="t" r="r" b="b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18" name="图片 317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 flipH="1">
            <a:off x="4261984" y="936109"/>
            <a:ext cx="993869" cy="1134381"/>
          </a:xfrm>
          <a:prstGeom prst="rect">
            <a:avLst/>
          </a:prstGeom>
        </p:spPr>
      </p:pic>
      <p:sp>
        <p:nvSpPr>
          <p:cNvPr id="320" name="圆角矩形 319"/>
          <p:cNvSpPr/>
          <p:nvPr userDrawn="1"/>
        </p:nvSpPr>
        <p:spPr>
          <a:xfrm>
            <a:off x="2172176" y="2013141"/>
            <a:ext cx="7847649" cy="2616302"/>
          </a:xfrm>
          <a:prstGeom prst="roundRect">
            <a:avLst>
              <a:gd name="adj" fmla="val 50000"/>
            </a:avLst>
          </a:prstGeom>
          <a:solidFill>
            <a:srgbClr val="82A3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321" name="直接连接符 320"/>
          <p:cNvCxnSpPr/>
          <p:nvPr userDrawn="1"/>
        </p:nvCxnSpPr>
        <p:spPr>
          <a:xfrm>
            <a:off x="3504002" y="3467415"/>
            <a:ext cx="518399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bg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98531" y="134080"/>
            <a:ext cx="12274737" cy="7123360"/>
            <a:chOff x="-98531" y="134080"/>
            <a:chExt cx="12274737" cy="7123360"/>
          </a:xfrm>
          <a:solidFill>
            <a:srgbClr val="82A337"/>
          </a:solidFill>
        </p:grpSpPr>
        <p:grpSp>
          <p:nvGrpSpPr>
            <p:cNvPr id="8" name="组合 7"/>
            <p:cNvGrpSpPr/>
            <p:nvPr userDrawn="1"/>
          </p:nvGrpSpPr>
          <p:grpSpPr>
            <a:xfrm>
              <a:off x="123461" y="1846161"/>
              <a:ext cx="1615112" cy="2373186"/>
              <a:chOff x="5356225" y="2438400"/>
              <a:chExt cx="1295400" cy="1903413"/>
            </a:xfrm>
            <a:grpFill/>
          </p:grpSpPr>
          <p:sp>
            <p:nvSpPr>
              <p:cNvPr id="310" name="Freeform 17"/>
              <p:cNvSpPr/>
              <p:nvPr/>
            </p:nvSpPr>
            <p:spPr bwMode="auto">
              <a:xfrm>
                <a:off x="5502275" y="2482850"/>
                <a:ext cx="36513" cy="26988"/>
              </a:xfrm>
              <a:custGeom>
                <a:avLst/>
                <a:gdLst>
                  <a:gd name="T0" fmla="*/ 56 w 56"/>
                  <a:gd name="T1" fmla="*/ 4 h 41"/>
                  <a:gd name="T2" fmla="*/ 0 w 56"/>
                  <a:gd name="T3" fmla="*/ 41 h 41"/>
                  <a:gd name="T4" fmla="*/ 56 w 56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11" name="Freeform 18"/>
              <p:cNvSpPr>
                <a:spLocks noEditPoints="1"/>
              </p:cNvSpPr>
              <p:nvPr/>
            </p:nvSpPr>
            <p:spPr bwMode="auto">
              <a:xfrm>
                <a:off x="5356225" y="2438400"/>
                <a:ext cx="1295400" cy="1903413"/>
              </a:xfrm>
              <a:custGeom>
                <a:avLst/>
                <a:gdLst>
                  <a:gd name="T0" fmla="*/ 1512 w 2006"/>
                  <a:gd name="T1" fmla="*/ 1347 h 2944"/>
                  <a:gd name="T2" fmla="*/ 1016 w 2006"/>
                  <a:gd name="T3" fmla="*/ 1087 h 2944"/>
                  <a:gd name="T4" fmla="*/ 1615 w 2006"/>
                  <a:gd name="T5" fmla="*/ 2506 h 2944"/>
                  <a:gd name="T6" fmla="*/ 1411 w 2006"/>
                  <a:gd name="T7" fmla="*/ 2678 h 2944"/>
                  <a:gd name="T8" fmla="*/ 738 w 2006"/>
                  <a:gd name="T9" fmla="*/ 2315 h 2944"/>
                  <a:gd name="T10" fmla="*/ 258 w 2006"/>
                  <a:gd name="T11" fmla="*/ 2559 h 2944"/>
                  <a:gd name="T12" fmla="*/ 79 w 2006"/>
                  <a:gd name="T13" fmla="*/ 2650 h 2944"/>
                  <a:gd name="T14" fmla="*/ 284 w 2006"/>
                  <a:gd name="T15" fmla="*/ 2063 h 2944"/>
                  <a:gd name="T16" fmla="*/ 744 w 2006"/>
                  <a:gd name="T17" fmla="*/ 1153 h 2944"/>
                  <a:gd name="T18" fmla="*/ 792 w 2006"/>
                  <a:gd name="T19" fmla="*/ 720 h 2944"/>
                  <a:gd name="T20" fmla="*/ 946 w 2006"/>
                  <a:gd name="T21" fmla="*/ 520 h 2944"/>
                  <a:gd name="T22" fmla="*/ 1258 w 2006"/>
                  <a:gd name="T23" fmla="*/ 857 h 2944"/>
                  <a:gd name="T24" fmla="*/ 1877 w 2006"/>
                  <a:gd name="T25" fmla="*/ 1115 h 2944"/>
                  <a:gd name="T26" fmla="*/ 1875 w 2006"/>
                  <a:gd name="T27" fmla="*/ 1218 h 2944"/>
                  <a:gd name="T28" fmla="*/ 970 w 2006"/>
                  <a:gd name="T29" fmla="*/ 518 h 2944"/>
                  <a:gd name="T30" fmla="*/ 339 w 2006"/>
                  <a:gd name="T31" fmla="*/ 316 h 2944"/>
                  <a:gd name="T32" fmla="*/ 643 w 2006"/>
                  <a:gd name="T33" fmla="*/ 302 h 2944"/>
                  <a:gd name="T34" fmla="*/ 895 w 2006"/>
                  <a:gd name="T35" fmla="*/ 792 h 2944"/>
                  <a:gd name="T36" fmla="*/ 952 w 2006"/>
                  <a:gd name="T37" fmla="*/ 726 h 2944"/>
                  <a:gd name="T38" fmla="*/ 807 w 2006"/>
                  <a:gd name="T39" fmla="*/ 819 h 2944"/>
                  <a:gd name="T40" fmla="*/ 853 w 2006"/>
                  <a:gd name="T41" fmla="*/ 786 h 2944"/>
                  <a:gd name="T42" fmla="*/ 938 w 2006"/>
                  <a:gd name="T43" fmla="*/ 946 h 2944"/>
                  <a:gd name="T44" fmla="*/ 1051 w 2006"/>
                  <a:gd name="T45" fmla="*/ 1270 h 2944"/>
                  <a:gd name="T46" fmla="*/ 1248 w 2006"/>
                  <a:gd name="T47" fmla="*/ 877 h 2944"/>
                  <a:gd name="T48" fmla="*/ 923 w 2006"/>
                  <a:gd name="T49" fmla="*/ 962 h 2944"/>
                  <a:gd name="T50" fmla="*/ 1750 w 2006"/>
                  <a:gd name="T51" fmla="*/ 1012 h 2944"/>
                  <a:gd name="T52" fmla="*/ 1333 w 2006"/>
                  <a:gd name="T53" fmla="*/ 1210 h 2944"/>
                  <a:gd name="T54" fmla="*/ 683 w 2006"/>
                  <a:gd name="T55" fmla="*/ 1083 h 2944"/>
                  <a:gd name="T56" fmla="*/ 756 w 2006"/>
                  <a:gd name="T57" fmla="*/ 1079 h 2944"/>
                  <a:gd name="T58" fmla="*/ 1319 w 2006"/>
                  <a:gd name="T59" fmla="*/ 1430 h 2944"/>
                  <a:gd name="T60" fmla="*/ 690 w 2006"/>
                  <a:gd name="T61" fmla="*/ 1125 h 2944"/>
                  <a:gd name="T62" fmla="*/ 1887 w 2006"/>
                  <a:gd name="T63" fmla="*/ 1238 h 2944"/>
                  <a:gd name="T64" fmla="*/ 905 w 2006"/>
                  <a:gd name="T65" fmla="*/ 1242 h 2944"/>
                  <a:gd name="T66" fmla="*/ 833 w 2006"/>
                  <a:gd name="T67" fmla="*/ 1256 h 2944"/>
                  <a:gd name="T68" fmla="*/ 835 w 2006"/>
                  <a:gd name="T69" fmla="*/ 1258 h 2944"/>
                  <a:gd name="T70" fmla="*/ 756 w 2006"/>
                  <a:gd name="T71" fmla="*/ 1534 h 2944"/>
                  <a:gd name="T72" fmla="*/ 1180 w 2006"/>
                  <a:gd name="T73" fmla="*/ 2186 h 2944"/>
                  <a:gd name="T74" fmla="*/ 208 w 2006"/>
                  <a:gd name="T75" fmla="*/ 2347 h 2944"/>
                  <a:gd name="T76" fmla="*/ 490 w 2006"/>
                  <a:gd name="T77" fmla="*/ 1716 h 2944"/>
                  <a:gd name="T78" fmla="*/ 228 w 2006"/>
                  <a:gd name="T79" fmla="*/ 2539 h 2944"/>
                  <a:gd name="T80" fmla="*/ 1034 w 2006"/>
                  <a:gd name="T81" fmla="*/ 1540 h 2944"/>
                  <a:gd name="T82" fmla="*/ 1145 w 2006"/>
                  <a:gd name="T83" fmla="*/ 1710 h 2944"/>
                  <a:gd name="T84" fmla="*/ 1452 w 2006"/>
                  <a:gd name="T85" fmla="*/ 2519 h 2944"/>
                  <a:gd name="T86" fmla="*/ 1615 w 2006"/>
                  <a:gd name="T87" fmla="*/ 1343 h 2944"/>
                  <a:gd name="T88" fmla="*/ 1643 w 2006"/>
                  <a:gd name="T89" fmla="*/ 1403 h 2944"/>
                  <a:gd name="T90" fmla="*/ 1752 w 2006"/>
                  <a:gd name="T91" fmla="*/ 1476 h 2944"/>
                  <a:gd name="T92" fmla="*/ 1829 w 2006"/>
                  <a:gd name="T93" fmla="*/ 1514 h 2944"/>
                  <a:gd name="T94" fmla="*/ 1853 w 2006"/>
                  <a:gd name="T95" fmla="*/ 1472 h 2944"/>
                  <a:gd name="T96" fmla="*/ 690 w 2006"/>
                  <a:gd name="T97" fmla="*/ 2182 h 2944"/>
                  <a:gd name="T98" fmla="*/ 962 w 2006"/>
                  <a:gd name="T99" fmla="*/ 2180 h 2944"/>
                  <a:gd name="T100" fmla="*/ 611 w 2006"/>
                  <a:gd name="T101" fmla="*/ 2222 h 2944"/>
                  <a:gd name="T102" fmla="*/ 841 w 2006"/>
                  <a:gd name="T103" fmla="*/ 2256 h 2944"/>
                  <a:gd name="T104" fmla="*/ 714 w 2006"/>
                  <a:gd name="T105" fmla="*/ 2295 h 2944"/>
                  <a:gd name="T106" fmla="*/ 40 w 2006"/>
                  <a:gd name="T107" fmla="*/ 2516 h 2944"/>
                  <a:gd name="T108" fmla="*/ 1518 w 2006"/>
                  <a:gd name="T109" fmla="*/ 2521 h 2944"/>
                  <a:gd name="T110" fmla="*/ 234 w 2006"/>
                  <a:gd name="T111" fmla="*/ 2561 h 2944"/>
                  <a:gd name="T112" fmla="*/ 89 w 2006"/>
                  <a:gd name="T113" fmla="*/ 2575 h 2944"/>
                  <a:gd name="T114" fmla="*/ 1450 w 2006"/>
                  <a:gd name="T115" fmla="*/ 2684 h 2944"/>
                  <a:gd name="T116" fmla="*/ 1539 w 2006"/>
                  <a:gd name="T117" fmla="*/ 2865 h 29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12" name="Freeform 19"/>
              <p:cNvSpPr>
                <a:spLocks noEditPoints="1"/>
              </p:cNvSpPr>
              <p:nvPr/>
            </p:nvSpPr>
            <p:spPr bwMode="auto">
              <a:xfrm>
                <a:off x="5805488" y="2727325"/>
                <a:ext cx="119063" cy="109538"/>
              </a:xfrm>
              <a:custGeom>
                <a:avLst/>
                <a:gdLst>
                  <a:gd name="T0" fmla="*/ 43 w 183"/>
                  <a:gd name="T1" fmla="*/ 9 h 168"/>
                  <a:gd name="T2" fmla="*/ 53 w 183"/>
                  <a:gd name="T3" fmla="*/ 27 h 168"/>
                  <a:gd name="T4" fmla="*/ 122 w 183"/>
                  <a:gd name="T5" fmla="*/ 81 h 168"/>
                  <a:gd name="T6" fmla="*/ 150 w 183"/>
                  <a:gd name="T7" fmla="*/ 99 h 168"/>
                  <a:gd name="T8" fmla="*/ 154 w 183"/>
                  <a:gd name="T9" fmla="*/ 109 h 168"/>
                  <a:gd name="T10" fmla="*/ 182 w 183"/>
                  <a:gd name="T11" fmla="*/ 134 h 168"/>
                  <a:gd name="T12" fmla="*/ 162 w 183"/>
                  <a:gd name="T13" fmla="*/ 164 h 168"/>
                  <a:gd name="T14" fmla="*/ 112 w 183"/>
                  <a:gd name="T15" fmla="*/ 132 h 168"/>
                  <a:gd name="T16" fmla="*/ 53 w 183"/>
                  <a:gd name="T17" fmla="*/ 89 h 168"/>
                  <a:gd name="T18" fmla="*/ 1 w 183"/>
                  <a:gd name="T19" fmla="*/ 37 h 168"/>
                  <a:gd name="T20" fmla="*/ 43 w 183"/>
                  <a:gd name="T21" fmla="*/ 9 h 168"/>
                  <a:gd name="T22" fmla="*/ 118 w 183"/>
                  <a:gd name="T23" fmla="*/ 101 h 168"/>
                  <a:gd name="T24" fmla="*/ 33 w 183"/>
                  <a:gd name="T25" fmla="*/ 31 h 168"/>
                  <a:gd name="T26" fmla="*/ 21 w 183"/>
                  <a:gd name="T27" fmla="*/ 33 h 168"/>
                  <a:gd name="T28" fmla="*/ 19 w 183"/>
                  <a:gd name="T29" fmla="*/ 39 h 168"/>
                  <a:gd name="T30" fmla="*/ 156 w 183"/>
                  <a:gd name="T31" fmla="*/ 142 h 168"/>
                  <a:gd name="T32" fmla="*/ 118 w 183"/>
                  <a:gd name="T33" fmla="*/ 101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9" name="组合 8"/>
            <p:cNvGrpSpPr/>
            <p:nvPr userDrawn="1"/>
          </p:nvGrpSpPr>
          <p:grpSpPr>
            <a:xfrm>
              <a:off x="2864552" y="181354"/>
              <a:ext cx="703263" cy="1443038"/>
              <a:chOff x="4751388" y="812800"/>
              <a:chExt cx="703263" cy="1443038"/>
            </a:xfrm>
            <a:grpFill/>
          </p:grpSpPr>
          <p:sp>
            <p:nvSpPr>
              <p:cNvPr id="305" name="Freeform 20"/>
              <p:cNvSpPr>
                <a:spLocks noEditPoints="1"/>
              </p:cNvSpPr>
              <p:nvPr/>
            </p:nvSpPr>
            <p:spPr bwMode="auto">
              <a:xfrm>
                <a:off x="4865688" y="871538"/>
                <a:ext cx="55563" cy="49213"/>
              </a:xfrm>
              <a:custGeom>
                <a:avLst/>
                <a:gdLst>
                  <a:gd name="T0" fmla="*/ 17 w 87"/>
                  <a:gd name="T1" fmla="*/ 13 h 76"/>
                  <a:gd name="T2" fmla="*/ 38 w 87"/>
                  <a:gd name="T3" fmla="*/ 9 h 76"/>
                  <a:gd name="T4" fmla="*/ 42 w 87"/>
                  <a:gd name="T5" fmla="*/ 3 h 76"/>
                  <a:gd name="T6" fmla="*/ 56 w 87"/>
                  <a:gd name="T7" fmla="*/ 67 h 76"/>
                  <a:gd name="T8" fmla="*/ 17 w 87"/>
                  <a:gd name="T9" fmla="*/ 13 h 76"/>
                  <a:gd name="T10" fmla="*/ 26 w 87"/>
                  <a:gd name="T11" fmla="*/ 21 h 76"/>
                  <a:gd name="T12" fmla="*/ 38 w 87"/>
                  <a:gd name="T13" fmla="*/ 52 h 76"/>
                  <a:gd name="T14" fmla="*/ 56 w 87"/>
                  <a:gd name="T15" fmla="*/ 48 h 76"/>
                  <a:gd name="T16" fmla="*/ 26 w 87"/>
                  <a:gd name="T17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6" name="Freeform 21"/>
              <p:cNvSpPr>
                <a:spLocks noEditPoints="1"/>
              </p:cNvSpPr>
              <p:nvPr/>
            </p:nvSpPr>
            <p:spPr bwMode="auto">
              <a:xfrm>
                <a:off x="4962525" y="1177925"/>
                <a:ext cx="131763" cy="252413"/>
              </a:xfrm>
              <a:custGeom>
                <a:avLst/>
                <a:gdLst>
                  <a:gd name="T0" fmla="*/ 126 w 203"/>
                  <a:gd name="T1" fmla="*/ 22 h 391"/>
                  <a:gd name="T2" fmla="*/ 203 w 203"/>
                  <a:gd name="T3" fmla="*/ 273 h 391"/>
                  <a:gd name="T4" fmla="*/ 192 w 203"/>
                  <a:gd name="T5" fmla="*/ 321 h 391"/>
                  <a:gd name="T6" fmla="*/ 170 w 203"/>
                  <a:gd name="T7" fmla="*/ 342 h 391"/>
                  <a:gd name="T8" fmla="*/ 93 w 203"/>
                  <a:gd name="T9" fmla="*/ 381 h 391"/>
                  <a:gd name="T10" fmla="*/ 68 w 203"/>
                  <a:gd name="T11" fmla="*/ 362 h 391"/>
                  <a:gd name="T12" fmla="*/ 52 w 203"/>
                  <a:gd name="T13" fmla="*/ 321 h 391"/>
                  <a:gd name="T14" fmla="*/ 15 w 203"/>
                  <a:gd name="T15" fmla="*/ 181 h 391"/>
                  <a:gd name="T16" fmla="*/ 13 w 203"/>
                  <a:gd name="T17" fmla="*/ 57 h 391"/>
                  <a:gd name="T18" fmla="*/ 126 w 203"/>
                  <a:gd name="T19" fmla="*/ 22 h 391"/>
                  <a:gd name="T20" fmla="*/ 66 w 203"/>
                  <a:gd name="T21" fmla="*/ 36 h 391"/>
                  <a:gd name="T22" fmla="*/ 64 w 203"/>
                  <a:gd name="T23" fmla="*/ 46 h 391"/>
                  <a:gd name="T24" fmla="*/ 31 w 203"/>
                  <a:gd name="T25" fmla="*/ 65 h 391"/>
                  <a:gd name="T26" fmla="*/ 23 w 203"/>
                  <a:gd name="T27" fmla="*/ 119 h 391"/>
                  <a:gd name="T28" fmla="*/ 58 w 203"/>
                  <a:gd name="T29" fmla="*/ 251 h 391"/>
                  <a:gd name="T30" fmla="*/ 48 w 203"/>
                  <a:gd name="T31" fmla="*/ 139 h 391"/>
                  <a:gd name="T32" fmla="*/ 56 w 203"/>
                  <a:gd name="T33" fmla="*/ 80 h 391"/>
                  <a:gd name="T34" fmla="*/ 85 w 203"/>
                  <a:gd name="T35" fmla="*/ 112 h 391"/>
                  <a:gd name="T36" fmla="*/ 155 w 203"/>
                  <a:gd name="T37" fmla="*/ 224 h 391"/>
                  <a:gd name="T38" fmla="*/ 178 w 203"/>
                  <a:gd name="T39" fmla="*/ 284 h 391"/>
                  <a:gd name="T40" fmla="*/ 178 w 203"/>
                  <a:gd name="T41" fmla="*/ 205 h 391"/>
                  <a:gd name="T42" fmla="*/ 159 w 203"/>
                  <a:gd name="T43" fmla="*/ 203 h 391"/>
                  <a:gd name="T44" fmla="*/ 172 w 203"/>
                  <a:gd name="T45" fmla="*/ 189 h 391"/>
                  <a:gd name="T46" fmla="*/ 165 w 203"/>
                  <a:gd name="T47" fmla="*/ 162 h 391"/>
                  <a:gd name="T48" fmla="*/ 143 w 203"/>
                  <a:gd name="T49" fmla="*/ 160 h 391"/>
                  <a:gd name="T50" fmla="*/ 159 w 203"/>
                  <a:gd name="T51" fmla="*/ 144 h 391"/>
                  <a:gd name="T52" fmla="*/ 149 w 203"/>
                  <a:gd name="T53" fmla="*/ 125 h 391"/>
                  <a:gd name="T54" fmla="*/ 130 w 203"/>
                  <a:gd name="T55" fmla="*/ 127 h 391"/>
                  <a:gd name="T56" fmla="*/ 136 w 203"/>
                  <a:gd name="T57" fmla="*/ 92 h 391"/>
                  <a:gd name="T58" fmla="*/ 104 w 203"/>
                  <a:gd name="T59" fmla="*/ 100 h 391"/>
                  <a:gd name="T60" fmla="*/ 132 w 203"/>
                  <a:gd name="T61" fmla="*/ 79 h 391"/>
                  <a:gd name="T62" fmla="*/ 122 w 203"/>
                  <a:gd name="T63" fmla="*/ 53 h 391"/>
                  <a:gd name="T64" fmla="*/ 77 w 203"/>
                  <a:gd name="T65" fmla="*/ 61 h 391"/>
                  <a:gd name="T66" fmla="*/ 112 w 203"/>
                  <a:gd name="T67" fmla="*/ 42 h 391"/>
                  <a:gd name="T68" fmla="*/ 66 w 203"/>
                  <a:gd name="T69" fmla="*/ 36 h 391"/>
                  <a:gd name="T70" fmla="*/ 64 w 203"/>
                  <a:gd name="T71" fmla="*/ 137 h 391"/>
                  <a:gd name="T72" fmla="*/ 77 w 203"/>
                  <a:gd name="T73" fmla="*/ 133 h 391"/>
                  <a:gd name="T74" fmla="*/ 62 w 203"/>
                  <a:gd name="T75" fmla="*/ 106 h 391"/>
                  <a:gd name="T76" fmla="*/ 64 w 203"/>
                  <a:gd name="T77" fmla="*/ 137 h 391"/>
                  <a:gd name="T78" fmla="*/ 62 w 203"/>
                  <a:gd name="T79" fmla="*/ 150 h 391"/>
                  <a:gd name="T80" fmla="*/ 87 w 203"/>
                  <a:gd name="T81" fmla="*/ 265 h 391"/>
                  <a:gd name="T82" fmla="*/ 97 w 203"/>
                  <a:gd name="T83" fmla="*/ 242 h 391"/>
                  <a:gd name="T84" fmla="*/ 108 w 203"/>
                  <a:gd name="T85" fmla="*/ 240 h 391"/>
                  <a:gd name="T86" fmla="*/ 134 w 203"/>
                  <a:gd name="T87" fmla="*/ 273 h 391"/>
                  <a:gd name="T88" fmla="*/ 85 w 203"/>
                  <a:gd name="T89" fmla="*/ 139 h 391"/>
                  <a:gd name="T90" fmla="*/ 62 w 203"/>
                  <a:gd name="T91" fmla="*/ 150 h 391"/>
                  <a:gd name="T92" fmla="*/ 83 w 203"/>
                  <a:gd name="T93" fmla="*/ 276 h 391"/>
                  <a:gd name="T94" fmla="*/ 114 w 203"/>
                  <a:gd name="T95" fmla="*/ 362 h 391"/>
                  <a:gd name="T96" fmla="*/ 176 w 203"/>
                  <a:gd name="T97" fmla="*/ 309 h 391"/>
                  <a:gd name="T98" fmla="*/ 147 w 203"/>
                  <a:gd name="T99" fmla="*/ 259 h 391"/>
                  <a:gd name="T100" fmla="*/ 132 w 203"/>
                  <a:gd name="T101" fmla="*/ 286 h 391"/>
                  <a:gd name="T102" fmla="*/ 104 w 203"/>
                  <a:gd name="T103" fmla="*/ 255 h 391"/>
                  <a:gd name="T104" fmla="*/ 83 w 203"/>
                  <a:gd name="T105" fmla="*/ 276 h 391"/>
                  <a:gd name="T106" fmla="*/ 70 w 203"/>
                  <a:gd name="T107" fmla="*/ 325 h 391"/>
                  <a:gd name="T108" fmla="*/ 101 w 203"/>
                  <a:gd name="T109" fmla="*/ 360 h 391"/>
                  <a:gd name="T110" fmla="*/ 68 w 203"/>
                  <a:gd name="T111" fmla="*/ 273 h 391"/>
                  <a:gd name="T112" fmla="*/ 50 w 203"/>
                  <a:gd name="T113" fmla="*/ 267 h 391"/>
                  <a:gd name="T114" fmla="*/ 70 w 203"/>
                  <a:gd name="T115" fmla="*/ 325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7" name="Freeform 22"/>
              <p:cNvSpPr>
                <a:spLocks noEditPoints="1"/>
              </p:cNvSpPr>
              <p:nvPr/>
            </p:nvSpPr>
            <p:spPr bwMode="auto">
              <a:xfrm>
                <a:off x="4799013" y="1243013"/>
                <a:ext cx="133350" cy="220663"/>
              </a:xfrm>
              <a:custGeom>
                <a:avLst/>
                <a:gdLst>
                  <a:gd name="T0" fmla="*/ 97 w 207"/>
                  <a:gd name="T1" fmla="*/ 5 h 341"/>
                  <a:gd name="T2" fmla="*/ 147 w 207"/>
                  <a:gd name="T3" fmla="*/ 59 h 341"/>
                  <a:gd name="T4" fmla="*/ 170 w 207"/>
                  <a:gd name="T5" fmla="*/ 100 h 341"/>
                  <a:gd name="T6" fmla="*/ 170 w 207"/>
                  <a:gd name="T7" fmla="*/ 111 h 341"/>
                  <a:gd name="T8" fmla="*/ 184 w 207"/>
                  <a:gd name="T9" fmla="*/ 150 h 341"/>
                  <a:gd name="T10" fmla="*/ 205 w 207"/>
                  <a:gd name="T11" fmla="*/ 278 h 341"/>
                  <a:gd name="T12" fmla="*/ 168 w 207"/>
                  <a:gd name="T13" fmla="*/ 329 h 341"/>
                  <a:gd name="T14" fmla="*/ 83 w 207"/>
                  <a:gd name="T15" fmla="*/ 317 h 341"/>
                  <a:gd name="T16" fmla="*/ 79 w 207"/>
                  <a:gd name="T17" fmla="*/ 313 h 341"/>
                  <a:gd name="T18" fmla="*/ 13 w 207"/>
                  <a:gd name="T19" fmla="*/ 63 h 341"/>
                  <a:gd name="T20" fmla="*/ 64 w 207"/>
                  <a:gd name="T21" fmla="*/ 1 h 341"/>
                  <a:gd name="T22" fmla="*/ 97 w 207"/>
                  <a:gd name="T23" fmla="*/ 5 h 341"/>
                  <a:gd name="T24" fmla="*/ 36 w 207"/>
                  <a:gd name="T25" fmla="*/ 47 h 341"/>
                  <a:gd name="T26" fmla="*/ 25 w 207"/>
                  <a:gd name="T27" fmla="*/ 140 h 341"/>
                  <a:gd name="T28" fmla="*/ 50 w 207"/>
                  <a:gd name="T29" fmla="*/ 224 h 341"/>
                  <a:gd name="T30" fmla="*/ 91 w 207"/>
                  <a:gd name="T31" fmla="*/ 300 h 341"/>
                  <a:gd name="T32" fmla="*/ 143 w 207"/>
                  <a:gd name="T33" fmla="*/ 317 h 341"/>
                  <a:gd name="T34" fmla="*/ 188 w 207"/>
                  <a:gd name="T35" fmla="*/ 278 h 341"/>
                  <a:gd name="T36" fmla="*/ 172 w 207"/>
                  <a:gd name="T37" fmla="*/ 175 h 341"/>
                  <a:gd name="T38" fmla="*/ 153 w 207"/>
                  <a:gd name="T39" fmla="*/ 111 h 341"/>
                  <a:gd name="T40" fmla="*/ 114 w 207"/>
                  <a:gd name="T41" fmla="*/ 34 h 341"/>
                  <a:gd name="T42" fmla="*/ 62 w 207"/>
                  <a:gd name="T43" fmla="*/ 18 h 341"/>
                  <a:gd name="T44" fmla="*/ 36 w 207"/>
                  <a:gd name="T45" fmla="*/ 47 h 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8" name="Freeform 23"/>
              <p:cNvSpPr>
                <a:spLocks noEditPoints="1"/>
              </p:cNvSpPr>
              <p:nvPr/>
            </p:nvSpPr>
            <p:spPr bwMode="auto">
              <a:xfrm>
                <a:off x="5037138" y="1643063"/>
                <a:ext cx="58738" cy="60325"/>
              </a:xfrm>
              <a:custGeom>
                <a:avLst/>
                <a:gdLst>
                  <a:gd name="T0" fmla="*/ 51 w 93"/>
                  <a:gd name="T1" fmla="*/ 3 h 94"/>
                  <a:gd name="T2" fmla="*/ 72 w 93"/>
                  <a:gd name="T3" fmla="*/ 16 h 94"/>
                  <a:gd name="T4" fmla="*/ 87 w 93"/>
                  <a:gd name="T5" fmla="*/ 59 h 94"/>
                  <a:gd name="T6" fmla="*/ 39 w 93"/>
                  <a:gd name="T7" fmla="*/ 90 h 94"/>
                  <a:gd name="T8" fmla="*/ 8 w 93"/>
                  <a:gd name="T9" fmla="*/ 24 h 94"/>
                  <a:gd name="T10" fmla="*/ 51 w 93"/>
                  <a:gd name="T11" fmla="*/ 3 h 94"/>
                  <a:gd name="T12" fmla="*/ 31 w 93"/>
                  <a:gd name="T13" fmla="*/ 32 h 94"/>
                  <a:gd name="T14" fmla="*/ 35 w 93"/>
                  <a:gd name="T15" fmla="*/ 65 h 94"/>
                  <a:gd name="T16" fmla="*/ 47 w 93"/>
                  <a:gd name="T17" fmla="*/ 28 h 94"/>
                  <a:gd name="T18" fmla="*/ 31 w 93"/>
                  <a:gd name="T19" fmla="*/ 32 h 94"/>
                  <a:gd name="T20" fmla="*/ 53 w 93"/>
                  <a:gd name="T21" fmla="*/ 73 h 94"/>
                  <a:gd name="T22" fmla="*/ 62 w 93"/>
                  <a:gd name="T23" fmla="*/ 36 h 94"/>
                  <a:gd name="T24" fmla="*/ 53 w 93"/>
                  <a:gd name="T25" fmla="*/ 7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9" name="Freeform 24"/>
              <p:cNvSpPr>
                <a:spLocks noEditPoints="1"/>
              </p:cNvSpPr>
              <p:nvPr/>
            </p:nvSpPr>
            <p:spPr bwMode="auto">
              <a:xfrm>
                <a:off x="4751388" y="812800"/>
                <a:ext cx="703263" cy="1443038"/>
              </a:xfrm>
              <a:custGeom>
                <a:avLst/>
                <a:gdLst>
                  <a:gd name="T0" fmla="*/ 289 w 1090"/>
                  <a:gd name="T1" fmla="*/ 1217 h 2232"/>
                  <a:gd name="T2" fmla="*/ 258 w 1090"/>
                  <a:gd name="T3" fmla="*/ 672 h 2232"/>
                  <a:gd name="T4" fmla="*/ 207 w 1090"/>
                  <a:gd name="T5" fmla="*/ 284 h 2232"/>
                  <a:gd name="T6" fmla="*/ 595 w 1090"/>
                  <a:gd name="T7" fmla="*/ 763 h 2232"/>
                  <a:gd name="T8" fmla="*/ 658 w 1090"/>
                  <a:gd name="T9" fmla="*/ 615 h 2232"/>
                  <a:gd name="T10" fmla="*/ 683 w 1090"/>
                  <a:gd name="T11" fmla="*/ 99 h 2232"/>
                  <a:gd name="T12" fmla="*/ 776 w 1090"/>
                  <a:gd name="T13" fmla="*/ 437 h 2232"/>
                  <a:gd name="T14" fmla="*/ 824 w 1090"/>
                  <a:gd name="T15" fmla="*/ 895 h 2232"/>
                  <a:gd name="T16" fmla="*/ 923 w 1090"/>
                  <a:gd name="T17" fmla="*/ 414 h 2232"/>
                  <a:gd name="T18" fmla="*/ 1024 w 1090"/>
                  <a:gd name="T19" fmla="*/ 650 h 2232"/>
                  <a:gd name="T20" fmla="*/ 1059 w 1090"/>
                  <a:gd name="T21" fmla="*/ 1091 h 2232"/>
                  <a:gd name="T22" fmla="*/ 768 w 1090"/>
                  <a:gd name="T23" fmla="*/ 2226 h 2232"/>
                  <a:gd name="T24" fmla="*/ 650 w 1090"/>
                  <a:gd name="T25" fmla="*/ 231 h 2232"/>
                  <a:gd name="T26" fmla="*/ 768 w 1090"/>
                  <a:gd name="T27" fmla="*/ 398 h 2232"/>
                  <a:gd name="T28" fmla="*/ 178 w 1090"/>
                  <a:gd name="T29" fmla="*/ 251 h 2232"/>
                  <a:gd name="T30" fmla="*/ 304 w 1090"/>
                  <a:gd name="T31" fmla="*/ 526 h 2232"/>
                  <a:gd name="T32" fmla="*/ 361 w 1090"/>
                  <a:gd name="T33" fmla="*/ 384 h 2232"/>
                  <a:gd name="T34" fmla="*/ 326 w 1090"/>
                  <a:gd name="T35" fmla="*/ 285 h 2232"/>
                  <a:gd name="T36" fmla="*/ 324 w 1090"/>
                  <a:gd name="T37" fmla="*/ 177 h 2232"/>
                  <a:gd name="T38" fmla="*/ 984 w 1090"/>
                  <a:gd name="T39" fmla="*/ 427 h 2232"/>
                  <a:gd name="T40" fmla="*/ 985 w 1090"/>
                  <a:gd name="T41" fmla="*/ 287 h 2232"/>
                  <a:gd name="T42" fmla="*/ 702 w 1090"/>
                  <a:gd name="T43" fmla="*/ 419 h 2232"/>
                  <a:gd name="T44" fmla="*/ 958 w 1090"/>
                  <a:gd name="T45" fmla="*/ 448 h 2232"/>
                  <a:gd name="T46" fmla="*/ 953 w 1090"/>
                  <a:gd name="T47" fmla="*/ 468 h 2232"/>
                  <a:gd name="T48" fmla="*/ 526 w 1090"/>
                  <a:gd name="T49" fmla="*/ 967 h 2232"/>
                  <a:gd name="T50" fmla="*/ 291 w 1090"/>
                  <a:gd name="T51" fmla="*/ 761 h 2232"/>
                  <a:gd name="T52" fmla="*/ 679 w 1090"/>
                  <a:gd name="T53" fmla="*/ 575 h 2232"/>
                  <a:gd name="T54" fmla="*/ 221 w 1090"/>
                  <a:gd name="T55" fmla="*/ 635 h 2232"/>
                  <a:gd name="T56" fmla="*/ 440 w 1090"/>
                  <a:gd name="T57" fmla="*/ 1240 h 2232"/>
                  <a:gd name="T58" fmla="*/ 650 w 1090"/>
                  <a:gd name="T59" fmla="*/ 778 h 2232"/>
                  <a:gd name="T60" fmla="*/ 692 w 1090"/>
                  <a:gd name="T61" fmla="*/ 1450 h 2232"/>
                  <a:gd name="T62" fmla="*/ 673 w 1090"/>
                  <a:gd name="T63" fmla="*/ 623 h 2232"/>
                  <a:gd name="T64" fmla="*/ 999 w 1090"/>
                  <a:gd name="T65" fmla="*/ 656 h 2232"/>
                  <a:gd name="T66" fmla="*/ 960 w 1090"/>
                  <a:gd name="T67" fmla="*/ 681 h 2232"/>
                  <a:gd name="T68" fmla="*/ 943 w 1090"/>
                  <a:gd name="T69" fmla="*/ 811 h 2232"/>
                  <a:gd name="T70" fmla="*/ 902 w 1090"/>
                  <a:gd name="T71" fmla="*/ 1097 h 2232"/>
                  <a:gd name="T72" fmla="*/ 758 w 1090"/>
                  <a:gd name="T73" fmla="*/ 792 h 2232"/>
                  <a:gd name="T74" fmla="*/ 978 w 1090"/>
                  <a:gd name="T75" fmla="*/ 926 h 2232"/>
                  <a:gd name="T76" fmla="*/ 733 w 1090"/>
                  <a:gd name="T77" fmla="*/ 860 h 2232"/>
                  <a:gd name="T78" fmla="*/ 954 w 1090"/>
                  <a:gd name="T79" fmla="*/ 994 h 2232"/>
                  <a:gd name="T80" fmla="*/ 958 w 1090"/>
                  <a:gd name="T81" fmla="*/ 932 h 2232"/>
                  <a:gd name="T82" fmla="*/ 710 w 1090"/>
                  <a:gd name="T83" fmla="*/ 1405 h 2232"/>
                  <a:gd name="T84" fmla="*/ 718 w 1090"/>
                  <a:gd name="T85" fmla="*/ 953 h 2232"/>
                  <a:gd name="T86" fmla="*/ 611 w 1090"/>
                  <a:gd name="T87" fmla="*/ 1203 h 2232"/>
                  <a:gd name="T88" fmla="*/ 570 w 1090"/>
                  <a:gd name="T89" fmla="*/ 1013 h 2232"/>
                  <a:gd name="T90" fmla="*/ 914 w 1090"/>
                  <a:gd name="T91" fmla="*/ 1174 h 2232"/>
                  <a:gd name="T92" fmla="*/ 588 w 1090"/>
                  <a:gd name="T93" fmla="*/ 1079 h 2232"/>
                  <a:gd name="T94" fmla="*/ 510 w 1090"/>
                  <a:gd name="T95" fmla="*/ 1157 h 2232"/>
                  <a:gd name="T96" fmla="*/ 366 w 1090"/>
                  <a:gd name="T97" fmla="*/ 1232 h 2232"/>
                  <a:gd name="T98" fmla="*/ 896 w 1090"/>
                  <a:gd name="T99" fmla="*/ 1450 h 2232"/>
                  <a:gd name="T100" fmla="*/ 415 w 1090"/>
                  <a:gd name="T101" fmla="*/ 1384 h 2232"/>
                  <a:gd name="T102" fmla="*/ 399 w 1090"/>
                  <a:gd name="T103" fmla="*/ 1444 h 2232"/>
                  <a:gd name="T104" fmla="*/ 415 w 1090"/>
                  <a:gd name="T105" fmla="*/ 1281 h 2232"/>
                  <a:gd name="T106" fmla="*/ 764 w 1090"/>
                  <a:gd name="T107" fmla="*/ 1562 h 2232"/>
                  <a:gd name="T108" fmla="*/ 776 w 1090"/>
                  <a:gd name="T109" fmla="*/ 1419 h 2232"/>
                  <a:gd name="T110" fmla="*/ 564 w 1090"/>
                  <a:gd name="T111" fmla="*/ 1510 h 2232"/>
                  <a:gd name="T112" fmla="*/ 343 w 1090"/>
                  <a:gd name="T113" fmla="*/ 1438 h 2232"/>
                  <a:gd name="T114" fmla="*/ 929 w 1090"/>
                  <a:gd name="T115" fmla="*/ 2170 h 2232"/>
                  <a:gd name="T116" fmla="*/ 883 w 1090"/>
                  <a:gd name="T117" fmla="*/ 1469 h 2232"/>
                  <a:gd name="T118" fmla="*/ 564 w 1090"/>
                  <a:gd name="T119" fmla="*/ 1954 h 2232"/>
                  <a:gd name="T120" fmla="*/ 576 w 1090"/>
                  <a:gd name="T121" fmla="*/ 1522 h 2232"/>
                  <a:gd name="T122" fmla="*/ 656 w 1090"/>
                  <a:gd name="T123" fmla="*/ 1859 h 2232"/>
                  <a:gd name="T124" fmla="*/ 807 w 1090"/>
                  <a:gd name="T125" fmla="*/ 1607 h 2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0" name="组合 9"/>
            <p:cNvGrpSpPr/>
            <p:nvPr userDrawn="1"/>
          </p:nvGrpSpPr>
          <p:grpSpPr>
            <a:xfrm>
              <a:off x="604431" y="5861306"/>
              <a:ext cx="776288" cy="847725"/>
              <a:chOff x="3394075" y="4440238"/>
              <a:chExt cx="776288" cy="847725"/>
            </a:xfrm>
            <a:grpFill/>
          </p:grpSpPr>
          <p:sp>
            <p:nvSpPr>
              <p:cNvPr id="302" name="Freeform 25"/>
              <p:cNvSpPr/>
              <p:nvPr/>
            </p:nvSpPr>
            <p:spPr bwMode="auto">
              <a:xfrm>
                <a:off x="3465513" y="4691063"/>
                <a:ext cx="200025" cy="187325"/>
              </a:xfrm>
              <a:custGeom>
                <a:avLst/>
                <a:gdLst>
                  <a:gd name="T0" fmla="*/ 134 w 309"/>
                  <a:gd name="T1" fmla="*/ 54 h 289"/>
                  <a:gd name="T2" fmla="*/ 49 w 309"/>
                  <a:gd name="T3" fmla="*/ 185 h 289"/>
                  <a:gd name="T4" fmla="*/ 272 w 309"/>
                  <a:gd name="T5" fmla="*/ 123 h 289"/>
                  <a:gd name="T6" fmla="*/ 252 w 309"/>
                  <a:gd name="T7" fmla="*/ 31 h 289"/>
                  <a:gd name="T8" fmla="*/ 242 w 309"/>
                  <a:gd name="T9" fmla="*/ 25 h 289"/>
                  <a:gd name="T10" fmla="*/ 167 w 309"/>
                  <a:gd name="T11" fmla="*/ 48 h 289"/>
                  <a:gd name="T12" fmla="*/ 249 w 309"/>
                  <a:gd name="T13" fmla="*/ 8 h 289"/>
                  <a:gd name="T14" fmla="*/ 272 w 309"/>
                  <a:gd name="T15" fmla="*/ 182 h 289"/>
                  <a:gd name="T16" fmla="*/ 49 w 309"/>
                  <a:gd name="T17" fmla="*/ 234 h 289"/>
                  <a:gd name="T18" fmla="*/ 134 w 309"/>
                  <a:gd name="T19" fmla="*/ 5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3" name="Freeform 26"/>
              <p:cNvSpPr/>
              <p:nvPr/>
            </p:nvSpPr>
            <p:spPr bwMode="auto">
              <a:xfrm>
                <a:off x="3459163" y="4911725"/>
                <a:ext cx="111125" cy="88900"/>
              </a:xfrm>
              <a:custGeom>
                <a:avLst/>
                <a:gdLst>
                  <a:gd name="T0" fmla="*/ 104 w 171"/>
                  <a:gd name="T1" fmla="*/ 0 h 136"/>
                  <a:gd name="T2" fmla="*/ 133 w 171"/>
                  <a:gd name="T3" fmla="*/ 112 h 136"/>
                  <a:gd name="T4" fmla="*/ 51 w 171"/>
                  <a:gd name="T5" fmla="*/ 128 h 136"/>
                  <a:gd name="T6" fmla="*/ 81 w 171"/>
                  <a:gd name="T7" fmla="*/ 17 h 136"/>
                  <a:gd name="T8" fmla="*/ 45 w 171"/>
                  <a:gd name="T9" fmla="*/ 69 h 136"/>
                  <a:gd name="T10" fmla="*/ 48 w 171"/>
                  <a:gd name="T11" fmla="*/ 99 h 136"/>
                  <a:gd name="T12" fmla="*/ 136 w 171"/>
                  <a:gd name="T13" fmla="*/ 69 h 136"/>
                  <a:gd name="T14" fmla="*/ 104 w 171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4" name="Freeform 27"/>
              <p:cNvSpPr>
                <a:spLocks noEditPoints="1"/>
              </p:cNvSpPr>
              <p:nvPr/>
            </p:nvSpPr>
            <p:spPr bwMode="auto">
              <a:xfrm>
                <a:off x="3394075" y="4440238"/>
                <a:ext cx="776288" cy="847725"/>
              </a:xfrm>
              <a:custGeom>
                <a:avLst/>
                <a:gdLst>
                  <a:gd name="T0" fmla="*/ 554 w 1200"/>
                  <a:gd name="T1" fmla="*/ 1203 h 1312"/>
                  <a:gd name="T2" fmla="*/ 289 w 1200"/>
                  <a:gd name="T3" fmla="*/ 1187 h 1312"/>
                  <a:gd name="T4" fmla="*/ 10 w 1200"/>
                  <a:gd name="T5" fmla="*/ 656 h 1312"/>
                  <a:gd name="T6" fmla="*/ 82 w 1200"/>
                  <a:gd name="T7" fmla="*/ 456 h 1312"/>
                  <a:gd name="T8" fmla="*/ 577 w 1200"/>
                  <a:gd name="T9" fmla="*/ 279 h 1312"/>
                  <a:gd name="T10" fmla="*/ 780 w 1200"/>
                  <a:gd name="T11" fmla="*/ 63 h 1312"/>
                  <a:gd name="T12" fmla="*/ 882 w 1200"/>
                  <a:gd name="T13" fmla="*/ 171 h 1312"/>
                  <a:gd name="T14" fmla="*/ 1170 w 1200"/>
                  <a:gd name="T15" fmla="*/ 194 h 1312"/>
                  <a:gd name="T16" fmla="*/ 1079 w 1200"/>
                  <a:gd name="T17" fmla="*/ 410 h 1312"/>
                  <a:gd name="T18" fmla="*/ 1170 w 1200"/>
                  <a:gd name="T19" fmla="*/ 587 h 1312"/>
                  <a:gd name="T20" fmla="*/ 1036 w 1200"/>
                  <a:gd name="T21" fmla="*/ 1053 h 1312"/>
                  <a:gd name="T22" fmla="*/ 636 w 1200"/>
                  <a:gd name="T23" fmla="*/ 1229 h 1312"/>
                  <a:gd name="T24" fmla="*/ 551 w 1200"/>
                  <a:gd name="T25" fmla="*/ 1246 h 1312"/>
                  <a:gd name="T26" fmla="*/ 735 w 1200"/>
                  <a:gd name="T27" fmla="*/ 60 h 1312"/>
                  <a:gd name="T28" fmla="*/ 669 w 1200"/>
                  <a:gd name="T29" fmla="*/ 76 h 1312"/>
                  <a:gd name="T30" fmla="*/ 630 w 1200"/>
                  <a:gd name="T31" fmla="*/ 197 h 1312"/>
                  <a:gd name="T32" fmla="*/ 603 w 1200"/>
                  <a:gd name="T33" fmla="*/ 296 h 1312"/>
                  <a:gd name="T34" fmla="*/ 735 w 1200"/>
                  <a:gd name="T35" fmla="*/ 86 h 1312"/>
                  <a:gd name="T36" fmla="*/ 1039 w 1200"/>
                  <a:gd name="T37" fmla="*/ 210 h 1312"/>
                  <a:gd name="T38" fmla="*/ 754 w 1200"/>
                  <a:gd name="T39" fmla="*/ 266 h 1312"/>
                  <a:gd name="T40" fmla="*/ 807 w 1200"/>
                  <a:gd name="T41" fmla="*/ 305 h 1312"/>
                  <a:gd name="T42" fmla="*/ 833 w 1200"/>
                  <a:gd name="T43" fmla="*/ 302 h 1312"/>
                  <a:gd name="T44" fmla="*/ 938 w 1200"/>
                  <a:gd name="T45" fmla="*/ 220 h 1312"/>
                  <a:gd name="T46" fmla="*/ 970 w 1200"/>
                  <a:gd name="T47" fmla="*/ 286 h 1312"/>
                  <a:gd name="T48" fmla="*/ 1079 w 1200"/>
                  <a:gd name="T49" fmla="*/ 260 h 1312"/>
                  <a:gd name="T50" fmla="*/ 993 w 1200"/>
                  <a:gd name="T51" fmla="*/ 404 h 1312"/>
                  <a:gd name="T52" fmla="*/ 918 w 1200"/>
                  <a:gd name="T53" fmla="*/ 440 h 1312"/>
                  <a:gd name="T54" fmla="*/ 790 w 1200"/>
                  <a:gd name="T55" fmla="*/ 348 h 1312"/>
                  <a:gd name="T56" fmla="*/ 875 w 1200"/>
                  <a:gd name="T57" fmla="*/ 446 h 1312"/>
                  <a:gd name="T58" fmla="*/ 1161 w 1200"/>
                  <a:gd name="T59" fmla="*/ 227 h 1312"/>
                  <a:gd name="T60" fmla="*/ 417 w 1200"/>
                  <a:gd name="T61" fmla="*/ 296 h 1312"/>
                  <a:gd name="T62" fmla="*/ 158 w 1200"/>
                  <a:gd name="T63" fmla="*/ 410 h 1312"/>
                  <a:gd name="T64" fmla="*/ 112 w 1200"/>
                  <a:gd name="T65" fmla="*/ 463 h 1312"/>
                  <a:gd name="T66" fmla="*/ 46 w 1200"/>
                  <a:gd name="T67" fmla="*/ 784 h 1312"/>
                  <a:gd name="T68" fmla="*/ 197 w 1200"/>
                  <a:gd name="T69" fmla="*/ 1059 h 1312"/>
                  <a:gd name="T70" fmla="*/ 499 w 1200"/>
                  <a:gd name="T71" fmla="*/ 1190 h 1312"/>
                  <a:gd name="T72" fmla="*/ 518 w 1200"/>
                  <a:gd name="T73" fmla="*/ 1174 h 1312"/>
                  <a:gd name="T74" fmla="*/ 662 w 1200"/>
                  <a:gd name="T75" fmla="*/ 1075 h 1312"/>
                  <a:gd name="T76" fmla="*/ 767 w 1200"/>
                  <a:gd name="T77" fmla="*/ 1213 h 1312"/>
                  <a:gd name="T78" fmla="*/ 990 w 1200"/>
                  <a:gd name="T79" fmla="*/ 1062 h 1312"/>
                  <a:gd name="T80" fmla="*/ 1144 w 1200"/>
                  <a:gd name="T81" fmla="*/ 676 h 1312"/>
                  <a:gd name="T82" fmla="*/ 1046 w 1200"/>
                  <a:gd name="T83" fmla="*/ 437 h 1312"/>
                  <a:gd name="T84" fmla="*/ 682 w 1200"/>
                  <a:gd name="T85" fmla="*/ 453 h 1312"/>
                  <a:gd name="T86" fmla="*/ 548 w 1200"/>
                  <a:gd name="T87" fmla="*/ 377 h 1312"/>
                  <a:gd name="T88" fmla="*/ 607 w 1200"/>
                  <a:gd name="T89" fmla="*/ 437 h 1312"/>
                  <a:gd name="T90" fmla="*/ 417 w 1200"/>
                  <a:gd name="T91" fmla="*/ 296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1" name="组合 10"/>
            <p:cNvGrpSpPr/>
            <p:nvPr userDrawn="1"/>
          </p:nvGrpSpPr>
          <p:grpSpPr>
            <a:xfrm>
              <a:off x="4164890" y="134080"/>
              <a:ext cx="1541998" cy="1160496"/>
              <a:chOff x="5541963" y="495300"/>
              <a:chExt cx="1071563" cy="806450"/>
            </a:xfrm>
            <a:grpFill/>
          </p:grpSpPr>
          <p:sp>
            <p:nvSpPr>
              <p:cNvPr id="237" name="Freeform 28"/>
              <p:cNvSpPr/>
              <p:nvPr/>
            </p:nvSpPr>
            <p:spPr bwMode="auto">
              <a:xfrm>
                <a:off x="6230938" y="571500"/>
                <a:ext cx="17463" cy="44450"/>
              </a:xfrm>
              <a:custGeom>
                <a:avLst/>
                <a:gdLst>
                  <a:gd name="T0" fmla="*/ 2 w 29"/>
                  <a:gd name="T1" fmla="*/ 2 h 68"/>
                  <a:gd name="T2" fmla="*/ 15 w 29"/>
                  <a:gd name="T3" fmla="*/ 6 h 68"/>
                  <a:gd name="T4" fmla="*/ 25 w 29"/>
                  <a:gd name="T5" fmla="*/ 68 h 68"/>
                  <a:gd name="T6" fmla="*/ 0 w 29"/>
                  <a:gd name="T7" fmla="*/ 10 h 68"/>
                  <a:gd name="T8" fmla="*/ 2 w 29"/>
                  <a:gd name="T9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8" name="Freeform 29"/>
              <p:cNvSpPr/>
              <p:nvPr/>
            </p:nvSpPr>
            <p:spPr bwMode="auto">
              <a:xfrm>
                <a:off x="6257925" y="573088"/>
                <a:ext cx="14288" cy="34925"/>
              </a:xfrm>
              <a:custGeom>
                <a:avLst/>
                <a:gdLst>
                  <a:gd name="T0" fmla="*/ 15 w 22"/>
                  <a:gd name="T1" fmla="*/ 6 h 55"/>
                  <a:gd name="T2" fmla="*/ 14 w 22"/>
                  <a:gd name="T3" fmla="*/ 55 h 55"/>
                  <a:gd name="T4" fmla="*/ 0 w 22"/>
                  <a:gd name="T5" fmla="*/ 4 h 55"/>
                  <a:gd name="T6" fmla="*/ 15 w 22"/>
                  <a:gd name="T7" fmla="*/ 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9" name="Freeform 30"/>
              <p:cNvSpPr/>
              <p:nvPr/>
            </p:nvSpPr>
            <p:spPr bwMode="auto">
              <a:xfrm>
                <a:off x="6323013" y="581025"/>
                <a:ext cx="15875" cy="33338"/>
              </a:xfrm>
              <a:custGeom>
                <a:avLst/>
                <a:gdLst>
                  <a:gd name="T0" fmla="*/ 12 w 24"/>
                  <a:gd name="T1" fmla="*/ 0 h 52"/>
                  <a:gd name="T2" fmla="*/ 19 w 24"/>
                  <a:gd name="T3" fmla="*/ 0 h 52"/>
                  <a:gd name="T4" fmla="*/ 17 w 24"/>
                  <a:gd name="T5" fmla="*/ 52 h 52"/>
                  <a:gd name="T6" fmla="*/ 12 w 24"/>
                  <a:gd name="T7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0" name="Freeform 31"/>
              <p:cNvSpPr/>
              <p:nvPr/>
            </p:nvSpPr>
            <p:spPr bwMode="auto">
              <a:xfrm>
                <a:off x="6208713" y="582613"/>
                <a:ext cx="20638" cy="34925"/>
              </a:xfrm>
              <a:custGeom>
                <a:avLst/>
                <a:gdLst>
                  <a:gd name="T0" fmla="*/ 2 w 32"/>
                  <a:gd name="T1" fmla="*/ 0 h 53"/>
                  <a:gd name="T2" fmla="*/ 10 w 32"/>
                  <a:gd name="T3" fmla="*/ 0 h 53"/>
                  <a:gd name="T4" fmla="*/ 26 w 32"/>
                  <a:gd name="T5" fmla="*/ 53 h 53"/>
                  <a:gd name="T6" fmla="*/ 23 w 32"/>
                  <a:gd name="T7" fmla="*/ 53 h 53"/>
                  <a:gd name="T8" fmla="*/ 2 w 32"/>
                  <a:gd name="T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1" name="Freeform 32"/>
              <p:cNvSpPr/>
              <p:nvPr/>
            </p:nvSpPr>
            <p:spPr bwMode="auto">
              <a:xfrm>
                <a:off x="6346825" y="584200"/>
                <a:ext cx="12700" cy="33338"/>
              </a:xfrm>
              <a:custGeom>
                <a:avLst/>
                <a:gdLst>
                  <a:gd name="T0" fmla="*/ 11 w 22"/>
                  <a:gd name="T1" fmla="*/ 0 h 51"/>
                  <a:gd name="T2" fmla="*/ 21 w 22"/>
                  <a:gd name="T3" fmla="*/ 0 h 51"/>
                  <a:gd name="T4" fmla="*/ 2 w 22"/>
                  <a:gd name="T5" fmla="*/ 51 h 51"/>
                  <a:gd name="T6" fmla="*/ 11 w 22"/>
                  <a:gd name="T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2" name="Freeform 33"/>
              <p:cNvSpPr/>
              <p:nvPr/>
            </p:nvSpPr>
            <p:spPr bwMode="auto">
              <a:xfrm>
                <a:off x="6191250" y="590550"/>
                <a:ext cx="23813" cy="26988"/>
              </a:xfrm>
              <a:custGeom>
                <a:avLst/>
                <a:gdLst>
                  <a:gd name="T0" fmla="*/ 3 w 37"/>
                  <a:gd name="T1" fmla="*/ 0 h 40"/>
                  <a:gd name="T2" fmla="*/ 6 w 37"/>
                  <a:gd name="T3" fmla="*/ 0 h 40"/>
                  <a:gd name="T4" fmla="*/ 18 w 37"/>
                  <a:gd name="T5" fmla="*/ 40 h 40"/>
                  <a:gd name="T6" fmla="*/ 3 w 37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3" name="Freeform 34"/>
              <p:cNvSpPr/>
              <p:nvPr/>
            </p:nvSpPr>
            <p:spPr bwMode="auto">
              <a:xfrm>
                <a:off x="6367463" y="592138"/>
                <a:ext cx="15875" cy="30163"/>
              </a:xfrm>
              <a:custGeom>
                <a:avLst/>
                <a:gdLst>
                  <a:gd name="T0" fmla="*/ 19 w 25"/>
                  <a:gd name="T1" fmla="*/ 0 h 47"/>
                  <a:gd name="T2" fmla="*/ 0 w 25"/>
                  <a:gd name="T3" fmla="*/ 47 h 47"/>
                  <a:gd name="T4" fmla="*/ 19 w 25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4" name="Freeform 35"/>
              <p:cNvSpPr/>
              <p:nvPr/>
            </p:nvSpPr>
            <p:spPr bwMode="auto">
              <a:xfrm>
                <a:off x="6388100" y="600075"/>
                <a:ext cx="19050" cy="30163"/>
              </a:xfrm>
              <a:custGeom>
                <a:avLst/>
                <a:gdLst>
                  <a:gd name="T0" fmla="*/ 30 w 30"/>
                  <a:gd name="T1" fmla="*/ 0 h 47"/>
                  <a:gd name="T2" fmla="*/ 0 w 30"/>
                  <a:gd name="T3" fmla="*/ 47 h 47"/>
                  <a:gd name="T4" fmla="*/ 30 w 30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5" name="Freeform 36"/>
              <p:cNvSpPr/>
              <p:nvPr/>
            </p:nvSpPr>
            <p:spPr bwMode="auto">
              <a:xfrm>
                <a:off x="6134100" y="600075"/>
                <a:ext cx="23813" cy="33338"/>
              </a:xfrm>
              <a:custGeom>
                <a:avLst/>
                <a:gdLst>
                  <a:gd name="T0" fmla="*/ 13 w 38"/>
                  <a:gd name="T1" fmla="*/ 1 h 50"/>
                  <a:gd name="T2" fmla="*/ 38 w 38"/>
                  <a:gd name="T3" fmla="*/ 50 h 50"/>
                  <a:gd name="T4" fmla="*/ 0 w 38"/>
                  <a:gd name="T5" fmla="*/ 6 h 50"/>
                  <a:gd name="T6" fmla="*/ 13 w 38"/>
                  <a:gd name="T7" fmla="*/ 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6" name="Freeform 37"/>
              <p:cNvSpPr/>
              <p:nvPr/>
            </p:nvSpPr>
            <p:spPr bwMode="auto">
              <a:xfrm>
                <a:off x="6116638" y="608013"/>
                <a:ext cx="22225" cy="31750"/>
              </a:xfrm>
              <a:custGeom>
                <a:avLst/>
                <a:gdLst>
                  <a:gd name="T0" fmla="*/ 32 w 34"/>
                  <a:gd name="T1" fmla="*/ 49 h 49"/>
                  <a:gd name="T2" fmla="*/ 0 w 34"/>
                  <a:gd name="T3" fmla="*/ 24 h 49"/>
                  <a:gd name="T4" fmla="*/ 32 w 34"/>
                  <a:gd name="T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7" name="Freeform 38"/>
              <p:cNvSpPr/>
              <p:nvPr/>
            </p:nvSpPr>
            <p:spPr bwMode="auto">
              <a:xfrm>
                <a:off x="6099175" y="623888"/>
                <a:ext cx="25400" cy="30163"/>
              </a:xfrm>
              <a:custGeom>
                <a:avLst/>
                <a:gdLst>
                  <a:gd name="T0" fmla="*/ 39 w 39"/>
                  <a:gd name="T1" fmla="*/ 46 h 47"/>
                  <a:gd name="T2" fmla="*/ 0 w 39"/>
                  <a:gd name="T3" fmla="*/ 15 h 47"/>
                  <a:gd name="T4" fmla="*/ 39 w 39"/>
                  <a:gd name="T5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8" name="Freeform 39"/>
              <p:cNvSpPr/>
              <p:nvPr/>
            </p:nvSpPr>
            <p:spPr bwMode="auto">
              <a:xfrm>
                <a:off x="6429375" y="631825"/>
                <a:ext cx="25400" cy="30163"/>
              </a:xfrm>
              <a:custGeom>
                <a:avLst/>
                <a:gdLst>
                  <a:gd name="T0" fmla="*/ 36 w 40"/>
                  <a:gd name="T1" fmla="*/ 0 h 47"/>
                  <a:gd name="T2" fmla="*/ 0 w 40"/>
                  <a:gd name="T3" fmla="*/ 47 h 47"/>
                  <a:gd name="T4" fmla="*/ 36 w 40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9" name="Freeform 40"/>
              <p:cNvSpPr/>
              <p:nvPr/>
            </p:nvSpPr>
            <p:spPr bwMode="auto">
              <a:xfrm>
                <a:off x="6086475" y="639763"/>
                <a:ext cx="26988" cy="25400"/>
              </a:xfrm>
              <a:custGeom>
                <a:avLst/>
                <a:gdLst>
                  <a:gd name="T0" fmla="*/ 41 w 41"/>
                  <a:gd name="T1" fmla="*/ 38 h 38"/>
                  <a:gd name="T2" fmla="*/ 0 w 41"/>
                  <a:gd name="T3" fmla="*/ 4 h 38"/>
                  <a:gd name="T4" fmla="*/ 5 w 41"/>
                  <a:gd name="T5" fmla="*/ 0 h 38"/>
                  <a:gd name="T6" fmla="*/ 41 w 41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0" name="Freeform 41"/>
              <p:cNvSpPr/>
              <p:nvPr/>
            </p:nvSpPr>
            <p:spPr bwMode="auto">
              <a:xfrm>
                <a:off x="6448425" y="650875"/>
                <a:ext cx="25400" cy="28575"/>
              </a:xfrm>
              <a:custGeom>
                <a:avLst/>
                <a:gdLst>
                  <a:gd name="T0" fmla="*/ 40 w 40"/>
                  <a:gd name="T1" fmla="*/ 7 h 43"/>
                  <a:gd name="T2" fmla="*/ 0 w 40"/>
                  <a:gd name="T3" fmla="*/ 43 h 43"/>
                  <a:gd name="T4" fmla="*/ 30 w 40"/>
                  <a:gd name="T5" fmla="*/ 0 h 43"/>
                  <a:gd name="T6" fmla="*/ 40 w 40"/>
                  <a:gd name="T7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1" name="Freeform 42"/>
              <p:cNvSpPr>
                <a:spLocks noEditPoints="1"/>
              </p:cNvSpPr>
              <p:nvPr/>
            </p:nvSpPr>
            <p:spPr bwMode="auto">
              <a:xfrm>
                <a:off x="6118225" y="655638"/>
                <a:ext cx="349250" cy="260350"/>
              </a:xfrm>
              <a:custGeom>
                <a:avLst/>
                <a:gdLst>
                  <a:gd name="T0" fmla="*/ 484 w 541"/>
                  <a:gd name="T1" fmla="*/ 402 h 402"/>
                  <a:gd name="T2" fmla="*/ 405 w 541"/>
                  <a:gd name="T3" fmla="*/ 362 h 402"/>
                  <a:gd name="T4" fmla="*/ 263 w 541"/>
                  <a:gd name="T5" fmla="*/ 294 h 402"/>
                  <a:gd name="T6" fmla="*/ 165 w 541"/>
                  <a:gd name="T7" fmla="*/ 243 h 402"/>
                  <a:gd name="T8" fmla="*/ 100 w 541"/>
                  <a:gd name="T9" fmla="*/ 209 h 402"/>
                  <a:gd name="T10" fmla="*/ 49 w 541"/>
                  <a:gd name="T11" fmla="*/ 183 h 402"/>
                  <a:gd name="T12" fmla="*/ 20 w 541"/>
                  <a:gd name="T13" fmla="*/ 164 h 402"/>
                  <a:gd name="T14" fmla="*/ 2 w 541"/>
                  <a:gd name="T15" fmla="*/ 164 h 402"/>
                  <a:gd name="T16" fmla="*/ 24 w 541"/>
                  <a:gd name="T17" fmla="*/ 125 h 402"/>
                  <a:gd name="T18" fmla="*/ 237 w 541"/>
                  <a:gd name="T19" fmla="*/ 6 h 402"/>
                  <a:gd name="T20" fmla="*/ 245 w 541"/>
                  <a:gd name="T21" fmla="*/ 0 h 402"/>
                  <a:gd name="T22" fmla="*/ 393 w 541"/>
                  <a:gd name="T23" fmla="*/ 30 h 402"/>
                  <a:gd name="T24" fmla="*/ 399 w 541"/>
                  <a:gd name="T25" fmla="*/ 40 h 402"/>
                  <a:gd name="T26" fmla="*/ 527 w 541"/>
                  <a:gd name="T27" fmla="*/ 266 h 402"/>
                  <a:gd name="T28" fmla="*/ 484 w 541"/>
                  <a:gd name="T29" fmla="*/ 402 h 402"/>
                  <a:gd name="T30" fmla="*/ 499 w 541"/>
                  <a:gd name="T31" fmla="*/ 309 h 402"/>
                  <a:gd name="T32" fmla="*/ 508 w 541"/>
                  <a:gd name="T33" fmla="*/ 200 h 402"/>
                  <a:gd name="T34" fmla="*/ 499 w 541"/>
                  <a:gd name="T35" fmla="*/ 185 h 402"/>
                  <a:gd name="T36" fmla="*/ 490 w 541"/>
                  <a:gd name="T37" fmla="*/ 155 h 402"/>
                  <a:gd name="T38" fmla="*/ 426 w 541"/>
                  <a:gd name="T39" fmla="*/ 79 h 402"/>
                  <a:gd name="T40" fmla="*/ 388 w 541"/>
                  <a:gd name="T41" fmla="*/ 61 h 402"/>
                  <a:gd name="T42" fmla="*/ 354 w 541"/>
                  <a:gd name="T43" fmla="*/ 38 h 402"/>
                  <a:gd name="T44" fmla="*/ 230 w 541"/>
                  <a:gd name="T45" fmla="*/ 25 h 402"/>
                  <a:gd name="T46" fmla="*/ 83 w 541"/>
                  <a:gd name="T47" fmla="*/ 78 h 402"/>
                  <a:gd name="T48" fmla="*/ 24 w 541"/>
                  <a:gd name="T49" fmla="*/ 155 h 402"/>
                  <a:gd name="T50" fmla="*/ 173 w 541"/>
                  <a:gd name="T51" fmla="*/ 223 h 402"/>
                  <a:gd name="T52" fmla="*/ 241 w 541"/>
                  <a:gd name="T53" fmla="*/ 258 h 402"/>
                  <a:gd name="T54" fmla="*/ 294 w 541"/>
                  <a:gd name="T55" fmla="*/ 290 h 402"/>
                  <a:gd name="T56" fmla="*/ 352 w 541"/>
                  <a:gd name="T57" fmla="*/ 317 h 402"/>
                  <a:gd name="T58" fmla="*/ 365 w 541"/>
                  <a:gd name="T59" fmla="*/ 328 h 402"/>
                  <a:gd name="T60" fmla="*/ 392 w 541"/>
                  <a:gd name="T61" fmla="*/ 336 h 402"/>
                  <a:gd name="T62" fmla="*/ 410 w 541"/>
                  <a:gd name="T63" fmla="*/ 351 h 402"/>
                  <a:gd name="T64" fmla="*/ 426 w 541"/>
                  <a:gd name="T65" fmla="*/ 355 h 402"/>
                  <a:gd name="T66" fmla="*/ 478 w 541"/>
                  <a:gd name="T67" fmla="*/ 383 h 402"/>
                  <a:gd name="T68" fmla="*/ 499 w 541"/>
                  <a:gd name="T69" fmla="*/ 309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2" name="Freeform 43"/>
              <p:cNvSpPr/>
              <p:nvPr/>
            </p:nvSpPr>
            <p:spPr bwMode="auto">
              <a:xfrm>
                <a:off x="6049963" y="6699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38 w 38"/>
                  <a:gd name="T3" fmla="*/ 23 h 30"/>
                  <a:gd name="T4" fmla="*/ 0 w 38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3" name="Freeform 44"/>
              <p:cNvSpPr/>
              <p:nvPr/>
            </p:nvSpPr>
            <p:spPr bwMode="auto">
              <a:xfrm>
                <a:off x="6467475" y="669925"/>
                <a:ext cx="22225" cy="23813"/>
              </a:xfrm>
              <a:custGeom>
                <a:avLst/>
                <a:gdLst>
                  <a:gd name="T0" fmla="*/ 35 w 35"/>
                  <a:gd name="T1" fmla="*/ 6 h 39"/>
                  <a:gd name="T2" fmla="*/ 0 w 35"/>
                  <a:gd name="T3" fmla="*/ 38 h 39"/>
                  <a:gd name="T4" fmla="*/ 26 w 35"/>
                  <a:gd name="T5" fmla="*/ 2 h 39"/>
                  <a:gd name="T6" fmla="*/ 35 w 35"/>
                  <a:gd name="T7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4" name="Freeform 45"/>
              <p:cNvSpPr/>
              <p:nvPr/>
            </p:nvSpPr>
            <p:spPr bwMode="auto">
              <a:xfrm>
                <a:off x="6045200" y="6842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35 w 35"/>
                  <a:gd name="T3" fmla="*/ 20 h 22"/>
                  <a:gd name="T4" fmla="*/ 0 w 35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5" name="Freeform 46"/>
              <p:cNvSpPr/>
              <p:nvPr/>
            </p:nvSpPr>
            <p:spPr bwMode="auto">
              <a:xfrm>
                <a:off x="6043613" y="690563"/>
                <a:ext cx="20638" cy="17463"/>
              </a:xfrm>
              <a:custGeom>
                <a:avLst/>
                <a:gdLst>
                  <a:gd name="T0" fmla="*/ 32 w 33"/>
                  <a:gd name="T1" fmla="*/ 26 h 26"/>
                  <a:gd name="T2" fmla="*/ 0 w 33"/>
                  <a:gd name="T3" fmla="*/ 9 h 26"/>
                  <a:gd name="T4" fmla="*/ 32 w 33"/>
                  <a:gd name="T5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6" name="Freeform 47"/>
              <p:cNvSpPr/>
              <p:nvPr/>
            </p:nvSpPr>
            <p:spPr bwMode="auto">
              <a:xfrm>
                <a:off x="6500813" y="725488"/>
                <a:ext cx="25400" cy="22225"/>
              </a:xfrm>
              <a:custGeom>
                <a:avLst/>
                <a:gdLst>
                  <a:gd name="T0" fmla="*/ 40 w 40"/>
                  <a:gd name="T1" fmla="*/ 16 h 35"/>
                  <a:gd name="T2" fmla="*/ 0 w 40"/>
                  <a:gd name="T3" fmla="*/ 35 h 35"/>
                  <a:gd name="T4" fmla="*/ 40 w 40"/>
                  <a:gd name="T5" fmla="*/ 1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7" name="Freeform 48"/>
              <p:cNvSpPr/>
              <p:nvPr/>
            </p:nvSpPr>
            <p:spPr bwMode="auto">
              <a:xfrm>
                <a:off x="6507163" y="739775"/>
                <a:ext cx="25400" cy="26988"/>
              </a:xfrm>
              <a:custGeom>
                <a:avLst/>
                <a:gdLst>
                  <a:gd name="T0" fmla="*/ 39 w 39"/>
                  <a:gd name="T1" fmla="*/ 25 h 41"/>
                  <a:gd name="T2" fmla="*/ 0 w 39"/>
                  <a:gd name="T3" fmla="*/ 32 h 41"/>
                  <a:gd name="T4" fmla="*/ 39 w 39"/>
                  <a:gd name="T5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8" name="Freeform 49"/>
              <p:cNvSpPr/>
              <p:nvPr/>
            </p:nvSpPr>
            <p:spPr bwMode="auto">
              <a:xfrm>
                <a:off x="6510338" y="765175"/>
                <a:ext cx="26988" cy="19050"/>
              </a:xfrm>
              <a:custGeom>
                <a:avLst/>
                <a:gdLst>
                  <a:gd name="T0" fmla="*/ 42 w 42"/>
                  <a:gd name="T1" fmla="*/ 4 h 28"/>
                  <a:gd name="T2" fmla="*/ 0 w 42"/>
                  <a:gd name="T3" fmla="*/ 28 h 28"/>
                  <a:gd name="T4" fmla="*/ 42 w 42"/>
                  <a:gd name="T5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9" name="Freeform 50"/>
              <p:cNvSpPr/>
              <p:nvPr/>
            </p:nvSpPr>
            <p:spPr bwMode="auto">
              <a:xfrm>
                <a:off x="5970588" y="771525"/>
                <a:ext cx="38100" cy="71438"/>
              </a:xfrm>
              <a:custGeom>
                <a:avLst/>
                <a:gdLst>
                  <a:gd name="T0" fmla="*/ 53 w 59"/>
                  <a:gd name="T1" fmla="*/ 0 h 110"/>
                  <a:gd name="T2" fmla="*/ 48 w 59"/>
                  <a:gd name="T3" fmla="*/ 40 h 110"/>
                  <a:gd name="T4" fmla="*/ 5 w 59"/>
                  <a:gd name="T5" fmla="*/ 110 h 110"/>
                  <a:gd name="T6" fmla="*/ 18 w 59"/>
                  <a:gd name="T7" fmla="*/ 79 h 110"/>
                  <a:gd name="T8" fmla="*/ 46 w 59"/>
                  <a:gd name="T9" fmla="*/ 0 h 110"/>
                  <a:gd name="T10" fmla="*/ 53 w 59"/>
                  <a:gd name="T1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0" name="Freeform 51"/>
              <p:cNvSpPr/>
              <p:nvPr/>
            </p:nvSpPr>
            <p:spPr bwMode="auto">
              <a:xfrm>
                <a:off x="6516688" y="779463"/>
                <a:ext cx="26988" cy="19050"/>
              </a:xfrm>
              <a:custGeom>
                <a:avLst/>
                <a:gdLst>
                  <a:gd name="T0" fmla="*/ 43 w 43"/>
                  <a:gd name="T1" fmla="*/ 20 h 31"/>
                  <a:gd name="T2" fmla="*/ 0 w 43"/>
                  <a:gd name="T3" fmla="*/ 28 h 31"/>
                  <a:gd name="T4" fmla="*/ 43 w 43"/>
                  <a:gd name="T5" fmla="*/ 2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1" name="Freeform 52"/>
              <p:cNvSpPr/>
              <p:nvPr/>
            </p:nvSpPr>
            <p:spPr bwMode="auto">
              <a:xfrm>
                <a:off x="5951538" y="804863"/>
                <a:ext cx="20638" cy="25400"/>
              </a:xfrm>
              <a:custGeom>
                <a:avLst/>
                <a:gdLst>
                  <a:gd name="T0" fmla="*/ 15 w 32"/>
                  <a:gd name="T1" fmla="*/ 0 h 40"/>
                  <a:gd name="T2" fmla="*/ 24 w 32"/>
                  <a:gd name="T3" fmla="*/ 0 h 40"/>
                  <a:gd name="T4" fmla="*/ 0 w 32"/>
                  <a:gd name="T5" fmla="*/ 28 h 40"/>
                  <a:gd name="T6" fmla="*/ 15 w 3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2" name="Freeform 53"/>
              <p:cNvSpPr/>
              <p:nvPr/>
            </p:nvSpPr>
            <p:spPr bwMode="auto">
              <a:xfrm>
                <a:off x="6072188" y="828675"/>
                <a:ext cx="34925" cy="68263"/>
              </a:xfrm>
              <a:custGeom>
                <a:avLst/>
                <a:gdLst>
                  <a:gd name="T0" fmla="*/ 53 w 53"/>
                  <a:gd name="T1" fmla="*/ 0 h 105"/>
                  <a:gd name="T2" fmla="*/ 17 w 53"/>
                  <a:gd name="T3" fmla="*/ 102 h 105"/>
                  <a:gd name="T4" fmla="*/ 0 w 53"/>
                  <a:gd name="T5" fmla="*/ 98 h 105"/>
                  <a:gd name="T6" fmla="*/ 53 w 53"/>
                  <a:gd name="T7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3" name="Freeform 54"/>
              <p:cNvSpPr/>
              <p:nvPr/>
            </p:nvSpPr>
            <p:spPr bwMode="auto">
              <a:xfrm>
                <a:off x="5997575" y="833438"/>
                <a:ext cx="15875" cy="23813"/>
              </a:xfrm>
              <a:custGeom>
                <a:avLst/>
                <a:gdLst>
                  <a:gd name="T0" fmla="*/ 25 w 25"/>
                  <a:gd name="T1" fmla="*/ 0 h 36"/>
                  <a:gd name="T2" fmla="*/ 13 w 25"/>
                  <a:gd name="T3" fmla="*/ 34 h 36"/>
                  <a:gd name="T4" fmla="*/ 0 w 25"/>
                  <a:gd name="T5" fmla="*/ 36 h 36"/>
                  <a:gd name="T6" fmla="*/ 25 w 25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4" name="Freeform 55"/>
              <p:cNvSpPr/>
              <p:nvPr/>
            </p:nvSpPr>
            <p:spPr bwMode="auto">
              <a:xfrm>
                <a:off x="6508750" y="838200"/>
                <a:ext cx="36513" cy="15875"/>
              </a:xfrm>
              <a:custGeom>
                <a:avLst/>
                <a:gdLst>
                  <a:gd name="T0" fmla="*/ 57 w 57"/>
                  <a:gd name="T1" fmla="*/ 11 h 23"/>
                  <a:gd name="T2" fmla="*/ 0 w 57"/>
                  <a:gd name="T3" fmla="*/ 15 h 23"/>
                  <a:gd name="T4" fmla="*/ 57 w 57"/>
                  <a:gd name="T5" fmla="*/ 1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5" name="Freeform 56"/>
              <p:cNvSpPr/>
              <p:nvPr/>
            </p:nvSpPr>
            <p:spPr bwMode="auto">
              <a:xfrm>
                <a:off x="6016625" y="836613"/>
                <a:ext cx="19050" cy="30163"/>
              </a:xfrm>
              <a:custGeom>
                <a:avLst/>
                <a:gdLst>
                  <a:gd name="T0" fmla="*/ 31 w 31"/>
                  <a:gd name="T1" fmla="*/ 16 h 46"/>
                  <a:gd name="T2" fmla="*/ 0 w 31"/>
                  <a:gd name="T3" fmla="*/ 46 h 46"/>
                  <a:gd name="T4" fmla="*/ 31 w 31"/>
                  <a:gd name="T5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6" name="Freeform 57"/>
              <p:cNvSpPr/>
              <p:nvPr/>
            </p:nvSpPr>
            <p:spPr bwMode="auto">
              <a:xfrm>
                <a:off x="6032500" y="847725"/>
                <a:ext cx="17463" cy="26988"/>
              </a:xfrm>
              <a:custGeom>
                <a:avLst/>
                <a:gdLst>
                  <a:gd name="T0" fmla="*/ 23 w 26"/>
                  <a:gd name="T1" fmla="*/ 6 h 41"/>
                  <a:gd name="T2" fmla="*/ 5 w 26"/>
                  <a:gd name="T3" fmla="*/ 41 h 41"/>
                  <a:gd name="T4" fmla="*/ 23 w 26"/>
                  <a:gd name="T5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7" name="Freeform 58"/>
              <p:cNvSpPr/>
              <p:nvPr/>
            </p:nvSpPr>
            <p:spPr bwMode="auto">
              <a:xfrm>
                <a:off x="6507163" y="855663"/>
                <a:ext cx="31750" cy="17463"/>
              </a:xfrm>
              <a:custGeom>
                <a:avLst/>
                <a:gdLst>
                  <a:gd name="T0" fmla="*/ 49 w 49"/>
                  <a:gd name="T1" fmla="*/ 14 h 27"/>
                  <a:gd name="T2" fmla="*/ 0 w 49"/>
                  <a:gd name="T3" fmla="*/ 15 h 27"/>
                  <a:gd name="T4" fmla="*/ 49 w 49"/>
                  <a:gd name="T5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8" name="Freeform 59"/>
              <p:cNvSpPr/>
              <p:nvPr/>
            </p:nvSpPr>
            <p:spPr bwMode="auto">
              <a:xfrm>
                <a:off x="6051550" y="857250"/>
                <a:ext cx="15875" cy="28575"/>
              </a:xfrm>
              <a:custGeom>
                <a:avLst/>
                <a:gdLst>
                  <a:gd name="T0" fmla="*/ 25 w 25"/>
                  <a:gd name="T1" fmla="*/ 5 h 43"/>
                  <a:gd name="T2" fmla="*/ 0 w 25"/>
                  <a:gd name="T3" fmla="*/ 39 h 43"/>
                  <a:gd name="T4" fmla="*/ 25 w 25"/>
                  <a:gd name="T5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9" name="Freeform 60"/>
              <p:cNvSpPr/>
              <p:nvPr/>
            </p:nvSpPr>
            <p:spPr bwMode="auto">
              <a:xfrm>
                <a:off x="6173788" y="874713"/>
                <a:ext cx="30163" cy="65088"/>
              </a:xfrm>
              <a:custGeom>
                <a:avLst/>
                <a:gdLst>
                  <a:gd name="T0" fmla="*/ 48 w 48"/>
                  <a:gd name="T1" fmla="*/ 6 h 101"/>
                  <a:gd name="T2" fmla="*/ 13 w 48"/>
                  <a:gd name="T3" fmla="*/ 100 h 101"/>
                  <a:gd name="T4" fmla="*/ 0 w 48"/>
                  <a:gd name="T5" fmla="*/ 95 h 101"/>
                  <a:gd name="T6" fmla="*/ 32 w 48"/>
                  <a:gd name="T7" fmla="*/ 6 h 101"/>
                  <a:gd name="T8" fmla="*/ 48 w 48"/>
                  <a:gd name="T9" fmla="*/ 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0" name="Freeform 61"/>
              <p:cNvSpPr/>
              <p:nvPr/>
            </p:nvSpPr>
            <p:spPr bwMode="auto">
              <a:xfrm>
                <a:off x="6099175" y="877888"/>
                <a:ext cx="17463" cy="26988"/>
              </a:xfrm>
              <a:custGeom>
                <a:avLst/>
                <a:gdLst>
                  <a:gd name="T0" fmla="*/ 24 w 28"/>
                  <a:gd name="T1" fmla="*/ 0 h 42"/>
                  <a:gd name="T2" fmla="*/ 0 w 28"/>
                  <a:gd name="T3" fmla="*/ 42 h 42"/>
                  <a:gd name="T4" fmla="*/ 24 w 28"/>
                  <a:gd name="T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1" name="Freeform 62"/>
              <p:cNvSpPr/>
              <p:nvPr/>
            </p:nvSpPr>
            <p:spPr bwMode="auto">
              <a:xfrm>
                <a:off x="6499225" y="874713"/>
                <a:ext cx="34925" cy="15875"/>
              </a:xfrm>
              <a:custGeom>
                <a:avLst/>
                <a:gdLst>
                  <a:gd name="T0" fmla="*/ 49 w 54"/>
                  <a:gd name="T1" fmla="*/ 7 h 26"/>
                  <a:gd name="T2" fmla="*/ 53 w 54"/>
                  <a:gd name="T3" fmla="*/ 22 h 26"/>
                  <a:gd name="T4" fmla="*/ 0 w 54"/>
                  <a:gd name="T5" fmla="*/ 11 h 26"/>
                  <a:gd name="T6" fmla="*/ 49 w 54"/>
                  <a:gd name="T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2" name="Freeform 63"/>
              <p:cNvSpPr/>
              <p:nvPr/>
            </p:nvSpPr>
            <p:spPr bwMode="auto">
              <a:xfrm>
                <a:off x="6115050" y="890588"/>
                <a:ext cx="26988" cy="26988"/>
              </a:xfrm>
              <a:custGeom>
                <a:avLst/>
                <a:gdLst>
                  <a:gd name="T0" fmla="*/ 18 w 41"/>
                  <a:gd name="T1" fmla="*/ 0 h 41"/>
                  <a:gd name="T2" fmla="*/ 1 w 41"/>
                  <a:gd name="T3" fmla="*/ 41 h 41"/>
                  <a:gd name="T4" fmla="*/ 18 w 41"/>
                  <a:gd name="T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3" name="Freeform 64"/>
              <p:cNvSpPr/>
              <p:nvPr/>
            </p:nvSpPr>
            <p:spPr bwMode="auto">
              <a:xfrm>
                <a:off x="6132513" y="895350"/>
                <a:ext cx="19050" cy="26988"/>
              </a:xfrm>
              <a:custGeom>
                <a:avLst/>
                <a:gdLst>
                  <a:gd name="T0" fmla="*/ 17 w 30"/>
                  <a:gd name="T1" fmla="*/ 0 h 41"/>
                  <a:gd name="T2" fmla="*/ 14 w 30"/>
                  <a:gd name="T3" fmla="*/ 40 h 41"/>
                  <a:gd name="T4" fmla="*/ 0 w 30"/>
                  <a:gd name="T5" fmla="*/ 33 h 41"/>
                  <a:gd name="T6" fmla="*/ 17 w 30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4" name="Freeform 65"/>
              <p:cNvSpPr/>
              <p:nvPr/>
            </p:nvSpPr>
            <p:spPr bwMode="auto">
              <a:xfrm>
                <a:off x="6497638" y="895350"/>
                <a:ext cx="31750" cy="22225"/>
              </a:xfrm>
              <a:custGeom>
                <a:avLst/>
                <a:gdLst>
                  <a:gd name="T0" fmla="*/ 49 w 49"/>
                  <a:gd name="T1" fmla="*/ 13 h 36"/>
                  <a:gd name="T2" fmla="*/ 0 w 49"/>
                  <a:gd name="T3" fmla="*/ 3 h 36"/>
                  <a:gd name="T4" fmla="*/ 49 w 49"/>
                  <a:gd name="T5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5" name="Freeform 66"/>
              <p:cNvSpPr/>
              <p:nvPr/>
            </p:nvSpPr>
            <p:spPr bwMode="auto">
              <a:xfrm>
                <a:off x="6153150" y="908050"/>
                <a:ext cx="14288" cy="22225"/>
              </a:xfrm>
              <a:custGeom>
                <a:avLst/>
                <a:gdLst>
                  <a:gd name="T0" fmla="*/ 21 w 21"/>
                  <a:gd name="T1" fmla="*/ 4 h 36"/>
                  <a:gd name="T2" fmla="*/ 0 w 21"/>
                  <a:gd name="T3" fmla="*/ 29 h 36"/>
                  <a:gd name="T4" fmla="*/ 21 w 21"/>
                  <a:gd name="T5" fmla="*/ 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6" name="Freeform 67"/>
              <p:cNvSpPr/>
              <p:nvPr/>
            </p:nvSpPr>
            <p:spPr bwMode="auto">
              <a:xfrm>
                <a:off x="6276975" y="920750"/>
                <a:ext cx="31750" cy="68263"/>
              </a:xfrm>
              <a:custGeom>
                <a:avLst/>
                <a:gdLst>
                  <a:gd name="T0" fmla="*/ 51 w 51"/>
                  <a:gd name="T1" fmla="*/ 8 h 104"/>
                  <a:gd name="T2" fmla="*/ 42 w 51"/>
                  <a:gd name="T3" fmla="*/ 26 h 104"/>
                  <a:gd name="T4" fmla="*/ 44 w 51"/>
                  <a:gd name="T5" fmla="*/ 38 h 104"/>
                  <a:gd name="T6" fmla="*/ 35 w 51"/>
                  <a:gd name="T7" fmla="*/ 70 h 104"/>
                  <a:gd name="T8" fmla="*/ 6 w 51"/>
                  <a:gd name="T9" fmla="*/ 104 h 104"/>
                  <a:gd name="T10" fmla="*/ 35 w 51"/>
                  <a:gd name="T11" fmla="*/ 2 h 104"/>
                  <a:gd name="T12" fmla="*/ 51 w 51"/>
                  <a:gd name="T13" fmla="*/ 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7" name="Freeform 68"/>
              <p:cNvSpPr/>
              <p:nvPr/>
            </p:nvSpPr>
            <p:spPr bwMode="auto">
              <a:xfrm>
                <a:off x="6191250" y="927100"/>
                <a:ext cx="22225" cy="22225"/>
              </a:xfrm>
              <a:custGeom>
                <a:avLst/>
                <a:gdLst>
                  <a:gd name="T0" fmla="*/ 19 w 35"/>
                  <a:gd name="T1" fmla="*/ 0 h 35"/>
                  <a:gd name="T2" fmla="*/ 7 w 35"/>
                  <a:gd name="T3" fmla="*/ 35 h 35"/>
                  <a:gd name="T4" fmla="*/ 19 w 35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8" name="Freeform 69"/>
              <p:cNvSpPr/>
              <p:nvPr/>
            </p:nvSpPr>
            <p:spPr bwMode="auto">
              <a:xfrm>
                <a:off x="6211888" y="935038"/>
                <a:ext cx="17463" cy="23813"/>
              </a:xfrm>
              <a:custGeom>
                <a:avLst/>
                <a:gdLst>
                  <a:gd name="T0" fmla="*/ 15 w 27"/>
                  <a:gd name="T1" fmla="*/ 0 h 36"/>
                  <a:gd name="T2" fmla="*/ 5 w 27"/>
                  <a:gd name="T3" fmla="*/ 36 h 36"/>
                  <a:gd name="T4" fmla="*/ 15 w 27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9" name="Freeform 70"/>
              <p:cNvSpPr/>
              <p:nvPr/>
            </p:nvSpPr>
            <p:spPr bwMode="auto">
              <a:xfrm>
                <a:off x="6489700" y="938213"/>
                <a:ext cx="33338" cy="20638"/>
              </a:xfrm>
              <a:custGeom>
                <a:avLst/>
                <a:gdLst>
                  <a:gd name="T0" fmla="*/ 51 w 51"/>
                  <a:gd name="T1" fmla="*/ 29 h 33"/>
                  <a:gd name="T2" fmla="*/ 0 w 51"/>
                  <a:gd name="T3" fmla="*/ 0 h 33"/>
                  <a:gd name="T4" fmla="*/ 51 w 51"/>
                  <a:gd name="T5" fmla="*/ 2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0" name="Freeform 71"/>
              <p:cNvSpPr/>
              <p:nvPr/>
            </p:nvSpPr>
            <p:spPr bwMode="auto">
              <a:xfrm>
                <a:off x="6229350" y="942975"/>
                <a:ext cx="17463" cy="26988"/>
              </a:xfrm>
              <a:custGeom>
                <a:avLst/>
                <a:gdLst>
                  <a:gd name="T0" fmla="*/ 27 w 27"/>
                  <a:gd name="T1" fmla="*/ 4 h 41"/>
                  <a:gd name="T2" fmla="*/ 8 w 27"/>
                  <a:gd name="T3" fmla="*/ 41 h 41"/>
                  <a:gd name="T4" fmla="*/ 0 w 27"/>
                  <a:gd name="T5" fmla="*/ 38 h 41"/>
                  <a:gd name="T6" fmla="*/ 27 w 27"/>
                  <a:gd name="T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1" name="Freeform 72"/>
              <p:cNvSpPr/>
              <p:nvPr/>
            </p:nvSpPr>
            <p:spPr bwMode="auto">
              <a:xfrm>
                <a:off x="6248400" y="949325"/>
                <a:ext cx="19050" cy="34925"/>
              </a:xfrm>
              <a:custGeom>
                <a:avLst/>
                <a:gdLst>
                  <a:gd name="T0" fmla="*/ 29 w 29"/>
                  <a:gd name="T1" fmla="*/ 6 h 55"/>
                  <a:gd name="T2" fmla="*/ 0 w 29"/>
                  <a:gd name="T3" fmla="*/ 42 h 55"/>
                  <a:gd name="T4" fmla="*/ 29 w 29"/>
                  <a:gd name="T5" fmla="*/ 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2" name="Freeform 73"/>
              <p:cNvSpPr/>
              <p:nvPr/>
            </p:nvSpPr>
            <p:spPr bwMode="auto">
              <a:xfrm>
                <a:off x="6302375" y="981075"/>
                <a:ext cx="15875" cy="28575"/>
              </a:xfrm>
              <a:custGeom>
                <a:avLst/>
                <a:gdLst>
                  <a:gd name="T0" fmla="*/ 25 w 25"/>
                  <a:gd name="T1" fmla="*/ 4 h 44"/>
                  <a:gd name="T2" fmla="*/ 0 w 25"/>
                  <a:gd name="T3" fmla="*/ 40 h 44"/>
                  <a:gd name="T4" fmla="*/ 10 w 25"/>
                  <a:gd name="T5" fmla="*/ 2 h 44"/>
                  <a:gd name="T6" fmla="*/ 25 w 25"/>
                  <a:gd name="T7" fmla="*/ 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3" name="Freeform 74"/>
              <p:cNvSpPr/>
              <p:nvPr/>
            </p:nvSpPr>
            <p:spPr bwMode="auto">
              <a:xfrm>
                <a:off x="6319838" y="982663"/>
                <a:ext cx="15875" cy="28575"/>
              </a:xfrm>
              <a:custGeom>
                <a:avLst/>
                <a:gdLst>
                  <a:gd name="T0" fmla="*/ 25 w 25"/>
                  <a:gd name="T1" fmla="*/ 8 h 44"/>
                  <a:gd name="T2" fmla="*/ 0 w 25"/>
                  <a:gd name="T3" fmla="*/ 42 h 44"/>
                  <a:gd name="T4" fmla="*/ 25 w 25"/>
                  <a:gd name="T5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4" name="Freeform 75"/>
              <p:cNvSpPr/>
              <p:nvPr/>
            </p:nvSpPr>
            <p:spPr bwMode="auto">
              <a:xfrm>
                <a:off x="6338888" y="989013"/>
                <a:ext cx="14288" cy="31750"/>
              </a:xfrm>
              <a:custGeom>
                <a:avLst/>
                <a:gdLst>
                  <a:gd name="T0" fmla="*/ 22 w 22"/>
                  <a:gd name="T1" fmla="*/ 12 h 50"/>
                  <a:gd name="T2" fmla="*/ 2 w 22"/>
                  <a:gd name="T3" fmla="*/ 50 h 50"/>
                  <a:gd name="T4" fmla="*/ 22 w 22"/>
                  <a:gd name="T5" fmla="*/ 1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5" name="Freeform 76"/>
              <p:cNvSpPr/>
              <p:nvPr/>
            </p:nvSpPr>
            <p:spPr bwMode="auto">
              <a:xfrm>
                <a:off x="6359525" y="1003300"/>
                <a:ext cx="17463" cy="28575"/>
              </a:xfrm>
              <a:custGeom>
                <a:avLst/>
                <a:gdLst>
                  <a:gd name="T0" fmla="*/ 26 w 26"/>
                  <a:gd name="T1" fmla="*/ 10 h 46"/>
                  <a:gd name="T2" fmla="*/ 0 w 26"/>
                  <a:gd name="T3" fmla="*/ 46 h 46"/>
                  <a:gd name="T4" fmla="*/ 26 w 26"/>
                  <a:gd name="T5" fmla="*/ 1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6" name="Freeform 77"/>
              <p:cNvSpPr/>
              <p:nvPr/>
            </p:nvSpPr>
            <p:spPr bwMode="auto">
              <a:xfrm>
                <a:off x="6478588" y="1027113"/>
                <a:ext cx="31750" cy="66675"/>
              </a:xfrm>
              <a:custGeom>
                <a:avLst/>
                <a:gdLst>
                  <a:gd name="T0" fmla="*/ 48 w 50"/>
                  <a:gd name="T1" fmla="*/ 3 h 102"/>
                  <a:gd name="T2" fmla="*/ 26 w 50"/>
                  <a:gd name="T3" fmla="*/ 74 h 102"/>
                  <a:gd name="T4" fmla="*/ 0 w 50"/>
                  <a:gd name="T5" fmla="*/ 101 h 102"/>
                  <a:gd name="T6" fmla="*/ 43 w 50"/>
                  <a:gd name="T7" fmla="*/ 1 h 102"/>
                  <a:gd name="T8" fmla="*/ 48 w 50"/>
                  <a:gd name="T9" fmla="*/ 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7" name="Freeform 78"/>
              <p:cNvSpPr/>
              <p:nvPr/>
            </p:nvSpPr>
            <p:spPr bwMode="auto">
              <a:xfrm>
                <a:off x="6413500" y="1031875"/>
                <a:ext cx="15875" cy="23813"/>
              </a:xfrm>
              <a:custGeom>
                <a:avLst/>
                <a:gdLst>
                  <a:gd name="T0" fmla="*/ 25 w 25"/>
                  <a:gd name="T1" fmla="*/ 4 h 36"/>
                  <a:gd name="T2" fmla="*/ 1 w 25"/>
                  <a:gd name="T3" fmla="*/ 36 h 36"/>
                  <a:gd name="T4" fmla="*/ 25 w 25"/>
                  <a:gd name="T5" fmla="*/ 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8" name="Freeform 79"/>
              <p:cNvSpPr/>
              <p:nvPr/>
            </p:nvSpPr>
            <p:spPr bwMode="auto">
              <a:xfrm>
                <a:off x="6427788" y="1041400"/>
                <a:ext cx="17463" cy="23813"/>
              </a:xfrm>
              <a:custGeom>
                <a:avLst/>
                <a:gdLst>
                  <a:gd name="T0" fmla="*/ 26 w 26"/>
                  <a:gd name="T1" fmla="*/ 11 h 37"/>
                  <a:gd name="T2" fmla="*/ 3 w 26"/>
                  <a:gd name="T3" fmla="*/ 37 h 37"/>
                  <a:gd name="T4" fmla="*/ 26 w 26"/>
                  <a:gd name="T5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9" name="Freeform 80"/>
              <p:cNvSpPr/>
              <p:nvPr/>
            </p:nvSpPr>
            <p:spPr bwMode="auto">
              <a:xfrm>
                <a:off x="6440488" y="1050925"/>
                <a:ext cx="19050" cy="22225"/>
              </a:xfrm>
              <a:custGeom>
                <a:avLst/>
                <a:gdLst>
                  <a:gd name="T0" fmla="*/ 19 w 28"/>
                  <a:gd name="T1" fmla="*/ 2 h 34"/>
                  <a:gd name="T2" fmla="*/ 28 w 28"/>
                  <a:gd name="T3" fmla="*/ 4 h 34"/>
                  <a:gd name="T4" fmla="*/ 6 w 28"/>
                  <a:gd name="T5" fmla="*/ 34 h 34"/>
                  <a:gd name="T6" fmla="*/ 19 w 28"/>
                  <a:gd name="T7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0" name="Freeform 81"/>
              <p:cNvSpPr/>
              <p:nvPr/>
            </p:nvSpPr>
            <p:spPr bwMode="auto">
              <a:xfrm>
                <a:off x="6454775" y="1050925"/>
                <a:ext cx="22225" cy="31750"/>
              </a:xfrm>
              <a:custGeom>
                <a:avLst/>
                <a:gdLst>
                  <a:gd name="T0" fmla="*/ 33 w 33"/>
                  <a:gd name="T1" fmla="*/ 12 h 48"/>
                  <a:gd name="T2" fmla="*/ 10 w 33"/>
                  <a:gd name="T3" fmla="*/ 48 h 48"/>
                  <a:gd name="T4" fmla="*/ 33 w 33"/>
                  <a:gd name="T5" fmla="*/ 1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1" name="Freeform 82"/>
              <p:cNvSpPr/>
              <p:nvPr/>
            </p:nvSpPr>
            <p:spPr bwMode="auto">
              <a:xfrm>
                <a:off x="6496050" y="1065213"/>
                <a:ext cx="20638" cy="39688"/>
              </a:xfrm>
              <a:custGeom>
                <a:avLst/>
                <a:gdLst>
                  <a:gd name="T0" fmla="*/ 18 w 33"/>
                  <a:gd name="T1" fmla="*/ 33 h 62"/>
                  <a:gd name="T2" fmla="*/ 5 w 33"/>
                  <a:gd name="T3" fmla="*/ 46 h 62"/>
                  <a:gd name="T4" fmla="*/ 14 w 33"/>
                  <a:gd name="T5" fmla="*/ 1 h 62"/>
                  <a:gd name="T6" fmla="*/ 23 w 33"/>
                  <a:gd name="T7" fmla="*/ 5 h 62"/>
                  <a:gd name="T8" fmla="*/ 20 w 33"/>
                  <a:gd name="T9" fmla="*/ 26 h 62"/>
                  <a:gd name="T10" fmla="*/ 29 w 33"/>
                  <a:gd name="T11" fmla="*/ 18 h 62"/>
                  <a:gd name="T12" fmla="*/ 12 w 33"/>
                  <a:gd name="T13" fmla="*/ 62 h 62"/>
                  <a:gd name="T14" fmla="*/ 18 w 33"/>
                  <a:gd name="T15" fmla="*/ 3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2" name="Freeform 83"/>
              <p:cNvSpPr/>
              <p:nvPr/>
            </p:nvSpPr>
            <p:spPr bwMode="auto">
              <a:xfrm>
                <a:off x="6518275" y="1085850"/>
                <a:ext cx="12700" cy="20638"/>
              </a:xfrm>
              <a:custGeom>
                <a:avLst/>
                <a:gdLst>
                  <a:gd name="T0" fmla="*/ 13 w 19"/>
                  <a:gd name="T1" fmla="*/ 0 h 32"/>
                  <a:gd name="T2" fmla="*/ 19 w 19"/>
                  <a:gd name="T3" fmla="*/ 2 h 32"/>
                  <a:gd name="T4" fmla="*/ 11 w 19"/>
                  <a:gd name="T5" fmla="*/ 32 h 32"/>
                  <a:gd name="T6" fmla="*/ 0 w 19"/>
                  <a:gd name="T7" fmla="*/ 32 h 32"/>
                  <a:gd name="T8" fmla="*/ 13 w 19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3" name="Freeform 84"/>
              <p:cNvSpPr/>
              <p:nvPr/>
            </p:nvSpPr>
            <p:spPr bwMode="auto">
              <a:xfrm>
                <a:off x="5786438" y="1116013"/>
                <a:ext cx="239713" cy="71438"/>
              </a:xfrm>
              <a:custGeom>
                <a:avLst/>
                <a:gdLst>
                  <a:gd name="T0" fmla="*/ 373 w 373"/>
                  <a:gd name="T1" fmla="*/ 21 h 112"/>
                  <a:gd name="T2" fmla="*/ 373 w 373"/>
                  <a:gd name="T3" fmla="*/ 25 h 112"/>
                  <a:gd name="T4" fmla="*/ 332 w 373"/>
                  <a:gd name="T5" fmla="*/ 57 h 112"/>
                  <a:gd name="T6" fmla="*/ 145 w 373"/>
                  <a:gd name="T7" fmla="*/ 110 h 112"/>
                  <a:gd name="T8" fmla="*/ 53 w 373"/>
                  <a:gd name="T9" fmla="*/ 98 h 112"/>
                  <a:gd name="T10" fmla="*/ 0 w 373"/>
                  <a:gd name="T11" fmla="*/ 82 h 112"/>
                  <a:gd name="T12" fmla="*/ 206 w 373"/>
                  <a:gd name="T13" fmla="*/ 91 h 112"/>
                  <a:gd name="T14" fmla="*/ 232 w 373"/>
                  <a:gd name="T15" fmla="*/ 85 h 112"/>
                  <a:gd name="T16" fmla="*/ 258 w 373"/>
                  <a:gd name="T17" fmla="*/ 70 h 112"/>
                  <a:gd name="T18" fmla="*/ 289 w 373"/>
                  <a:gd name="T19" fmla="*/ 65 h 112"/>
                  <a:gd name="T20" fmla="*/ 353 w 373"/>
                  <a:gd name="T21" fmla="*/ 31 h 112"/>
                  <a:gd name="T22" fmla="*/ 309 w 373"/>
                  <a:gd name="T23" fmla="*/ 6 h 112"/>
                  <a:gd name="T24" fmla="*/ 311 w 373"/>
                  <a:gd name="T25" fmla="*/ 4 h 112"/>
                  <a:gd name="T26" fmla="*/ 373 w 373"/>
                  <a:gd name="T27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4" name="Freeform 85"/>
              <p:cNvSpPr/>
              <p:nvPr/>
            </p:nvSpPr>
            <p:spPr bwMode="auto">
              <a:xfrm>
                <a:off x="5740400" y="1149350"/>
                <a:ext cx="33338" cy="30163"/>
              </a:xfrm>
              <a:custGeom>
                <a:avLst/>
                <a:gdLst>
                  <a:gd name="T0" fmla="*/ 51 w 51"/>
                  <a:gd name="T1" fmla="*/ 19 h 46"/>
                  <a:gd name="T2" fmla="*/ 0 w 51"/>
                  <a:gd name="T3" fmla="*/ 13 h 46"/>
                  <a:gd name="T4" fmla="*/ 51 w 51"/>
                  <a:gd name="T5" fmla="*/ 1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5" name="Freeform 86"/>
              <p:cNvSpPr/>
              <p:nvPr/>
            </p:nvSpPr>
            <p:spPr bwMode="auto">
              <a:xfrm>
                <a:off x="6338888" y="1235075"/>
                <a:ext cx="14288" cy="14288"/>
              </a:xfrm>
              <a:custGeom>
                <a:avLst/>
                <a:gdLst>
                  <a:gd name="T0" fmla="*/ 20 w 21"/>
                  <a:gd name="T1" fmla="*/ 9 h 23"/>
                  <a:gd name="T2" fmla="*/ 19 w 21"/>
                  <a:gd name="T3" fmla="*/ 20 h 23"/>
                  <a:gd name="T4" fmla="*/ 20 w 21"/>
                  <a:gd name="T5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6" name="Freeform 87"/>
              <p:cNvSpPr/>
              <p:nvPr/>
            </p:nvSpPr>
            <p:spPr bwMode="auto">
              <a:xfrm>
                <a:off x="6323013" y="1247775"/>
                <a:ext cx="12700" cy="12700"/>
              </a:xfrm>
              <a:custGeom>
                <a:avLst/>
                <a:gdLst>
                  <a:gd name="T0" fmla="*/ 20 w 20"/>
                  <a:gd name="T1" fmla="*/ 6 h 19"/>
                  <a:gd name="T2" fmla="*/ 5 w 20"/>
                  <a:gd name="T3" fmla="*/ 17 h 19"/>
                  <a:gd name="T4" fmla="*/ 1 w 20"/>
                  <a:gd name="T5" fmla="*/ 4 h 19"/>
                  <a:gd name="T6" fmla="*/ 20 w 20"/>
                  <a:gd name="T7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7" name="Freeform 88"/>
              <p:cNvSpPr/>
              <p:nvPr/>
            </p:nvSpPr>
            <p:spPr bwMode="auto">
              <a:xfrm>
                <a:off x="6340475" y="1254125"/>
                <a:ext cx="12700" cy="11113"/>
              </a:xfrm>
              <a:custGeom>
                <a:avLst/>
                <a:gdLst>
                  <a:gd name="T0" fmla="*/ 19 w 19"/>
                  <a:gd name="T1" fmla="*/ 8 h 19"/>
                  <a:gd name="T2" fmla="*/ 17 w 19"/>
                  <a:gd name="T3" fmla="*/ 17 h 19"/>
                  <a:gd name="T4" fmla="*/ 6 w 19"/>
                  <a:gd name="T5" fmla="*/ 19 h 19"/>
                  <a:gd name="T6" fmla="*/ 0 w 19"/>
                  <a:gd name="T7" fmla="*/ 12 h 19"/>
                  <a:gd name="T8" fmla="*/ 19 w 19"/>
                  <a:gd name="T9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8" name="Freeform 89"/>
              <p:cNvSpPr>
                <a:spLocks noEditPoints="1"/>
              </p:cNvSpPr>
              <p:nvPr/>
            </p:nvSpPr>
            <p:spPr bwMode="auto">
              <a:xfrm>
                <a:off x="5541963" y="495300"/>
                <a:ext cx="1071563" cy="806450"/>
              </a:xfrm>
              <a:custGeom>
                <a:avLst/>
                <a:gdLst>
                  <a:gd name="T0" fmla="*/ 235 w 1658"/>
                  <a:gd name="T1" fmla="*/ 146 h 1248"/>
                  <a:gd name="T2" fmla="*/ 597 w 1658"/>
                  <a:gd name="T3" fmla="*/ 246 h 1248"/>
                  <a:gd name="T4" fmla="*/ 944 w 1658"/>
                  <a:gd name="T5" fmla="*/ 121 h 1248"/>
                  <a:gd name="T6" fmla="*/ 1077 w 1658"/>
                  <a:gd name="T7" fmla="*/ 93 h 1248"/>
                  <a:gd name="T8" fmla="*/ 1401 w 1658"/>
                  <a:gd name="T9" fmla="*/ 174 h 1248"/>
                  <a:gd name="T10" fmla="*/ 1577 w 1658"/>
                  <a:gd name="T11" fmla="*/ 434 h 1248"/>
                  <a:gd name="T12" fmla="*/ 1658 w 1658"/>
                  <a:gd name="T13" fmla="*/ 786 h 1248"/>
                  <a:gd name="T14" fmla="*/ 1332 w 1658"/>
                  <a:gd name="T15" fmla="*/ 907 h 1248"/>
                  <a:gd name="T16" fmla="*/ 962 w 1658"/>
                  <a:gd name="T17" fmla="*/ 720 h 1248"/>
                  <a:gd name="T18" fmla="*/ 814 w 1658"/>
                  <a:gd name="T19" fmla="*/ 641 h 1248"/>
                  <a:gd name="T20" fmla="*/ 955 w 1658"/>
                  <a:gd name="T21" fmla="*/ 815 h 1248"/>
                  <a:gd name="T22" fmla="*/ 1196 w 1658"/>
                  <a:gd name="T23" fmla="*/ 1046 h 1248"/>
                  <a:gd name="T24" fmla="*/ 1156 w 1658"/>
                  <a:gd name="T25" fmla="*/ 1188 h 1248"/>
                  <a:gd name="T26" fmla="*/ 1023 w 1658"/>
                  <a:gd name="T27" fmla="*/ 1052 h 1248"/>
                  <a:gd name="T28" fmla="*/ 435 w 1658"/>
                  <a:gd name="T29" fmla="*/ 506 h 1248"/>
                  <a:gd name="T30" fmla="*/ 297 w 1658"/>
                  <a:gd name="T31" fmla="*/ 379 h 1248"/>
                  <a:gd name="T32" fmla="*/ 54 w 1658"/>
                  <a:gd name="T33" fmla="*/ 89 h 1248"/>
                  <a:gd name="T34" fmla="*/ 697 w 1658"/>
                  <a:gd name="T35" fmla="*/ 575 h 1248"/>
                  <a:gd name="T36" fmla="*/ 1010 w 1658"/>
                  <a:gd name="T37" fmla="*/ 724 h 1248"/>
                  <a:gd name="T38" fmla="*/ 1543 w 1658"/>
                  <a:gd name="T39" fmla="*/ 984 h 1248"/>
                  <a:gd name="T40" fmla="*/ 1441 w 1658"/>
                  <a:gd name="T41" fmla="*/ 637 h 1248"/>
                  <a:gd name="T42" fmla="*/ 1558 w 1658"/>
                  <a:gd name="T43" fmla="*/ 496 h 1248"/>
                  <a:gd name="T44" fmla="*/ 1518 w 1658"/>
                  <a:gd name="T45" fmla="*/ 321 h 1248"/>
                  <a:gd name="T46" fmla="*/ 1313 w 1658"/>
                  <a:gd name="T47" fmla="*/ 266 h 1248"/>
                  <a:gd name="T48" fmla="*/ 1173 w 1658"/>
                  <a:gd name="T49" fmla="*/ 229 h 1248"/>
                  <a:gd name="T50" fmla="*/ 996 w 1658"/>
                  <a:gd name="T51" fmla="*/ 219 h 1248"/>
                  <a:gd name="T52" fmla="*/ 789 w 1658"/>
                  <a:gd name="T53" fmla="*/ 257 h 1248"/>
                  <a:gd name="T54" fmla="*/ 861 w 1658"/>
                  <a:gd name="T55" fmla="*/ 393 h 1248"/>
                  <a:gd name="T56" fmla="*/ 725 w 1658"/>
                  <a:gd name="T57" fmla="*/ 328 h 1248"/>
                  <a:gd name="T58" fmla="*/ 559 w 1658"/>
                  <a:gd name="T59" fmla="*/ 379 h 1248"/>
                  <a:gd name="T60" fmla="*/ 574 w 1658"/>
                  <a:gd name="T61" fmla="*/ 457 h 1248"/>
                  <a:gd name="T62" fmla="*/ 631 w 1658"/>
                  <a:gd name="T63" fmla="*/ 460 h 1248"/>
                  <a:gd name="T64" fmla="*/ 132 w 1658"/>
                  <a:gd name="T65" fmla="*/ 210 h 1248"/>
                  <a:gd name="T66" fmla="*/ 105 w 1658"/>
                  <a:gd name="T67" fmla="*/ 102 h 1248"/>
                  <a:gd name="T68" fmla="*/ 137 w 1658"/>
                  <a:gd name="T69" fmla="*/ 99 h 1248"/>
                  <a:gd name="T70" fmla="*/ 282 w 1658"/>
                  <a:gd name="T71" fmla="*/ 232 h 1248"/>
                  <a:gd name="T72" fmla="*/ 621 w 1658"/>
                  <a:gd name="T73" fmla="*/ 549 h 1248"/>
                  <a:gd name="T74" fmla="*/ 983 w 1658"/>
                  <a:gd name="T75" fmla="*/ 877 h 1248"/>
                  <a:gd name="T76" fmla="*/ 1055 w 1658"/>
                  <a:gd name="T77" fmla="*/ 948 h 1248"/>
                  <a:gd name="T78" fmla="*/ 1068 w 1658"/>
                  <a:gd name="T79" fmla="*/ 939 h 1248"/>
                  <a:gd name="T80" fmla="*/ 544 w 1658"/>
                  <a:gd name="T81" fmla="*/ 449 h 1248"/>
                  <a:gd name="T82" fmla="*/ 218 w 1658"/>
                  <a:gd name="T83" fmla="*/ 178 h 1248"/>
                  <a:gd name="T84" fmla="*/ 371 w 1658"/>
                  <a:gd name="T85" fmla="*/ 379 h 1248"/>
                  <a:gd name="T86" fmla="*/ 910 w 1658"/>
                  <a:gd name="T87" fmla="*/ 882 h 1248"/>
                  <a:gd name="T88" fmla="*/ 627 w 1658"/>
                  <a:gd name="T89" fmla="*/ 577 h 1248"/>
                  <a:gd name="T90" fmla="*/ 190 w 1658"/>
                  <a:gd name="T91" fmla="*/ 212 h 1248"/>
                  <a:gd name="T92" fmla="*/ 567 w 1658"/>
                  <a:gd name="T93" fmla="*/ 588 h 1248"/>
                  <a:gd name="T94" fmla="*/ 141 w 1658"/>
                  <a:gd name="T95" fmla="*/ 219 h 1248"/>
                  <a:gd name="T96" fmla="*/ 327 w 1658"/>
                  <a:gd name="T97" fmla="*/ 383 h 1248"/>
                  <a:gd name="T98" fmla="*/ 985 w 1658"/>
                  <a:gd name="T99" fmla="*/ 995 h 1248"/>
                  <a:gd name="T100" fmla="*/ 1030 w 1658"/>
                  <a:gd name="T101" fmla="*/ 1056 h 1248"/>
                  <a:gd name="T102" fmla="*/ 1124 w 1658"/>
                  <a:gd name="T103" fmla="*/ 977 h 1248"/>
                  <a:gd name="T104" fmla="*/ 1100 w 1658"/>
                  <a:gd name="T105" fmla="*/ 1097 h 1248"/>
                  <a:gd name="T106" fmla="*/ 1068 w 1658"/>
                  <a:gd name="T107" fmla="*/ 1076 h 1248"/>
                  <a:gd name="T108" fmla="*/ 1175 w 1658"/>
                  <a:gd name="T109" fmla="*/ 1048 h 1248"/>
                  <a:gd name="T110" fmla="*/ 1204 w 1658"/>
                  <a:gd name="T111" fmla="*/ 1073 h 1248"/>
                  <a:gd name="T112" fmla="*/ 1138 w 1658"/>
                  <a:gd name="T113" fmla="*/ 1165 h 1248"/>
                  <a:gd name="T114" fmla="*/ 1226 w 1658"/>
                  <a:gd name="T115" fmla="*/ 1133 h 1248"/>
                  <a:gd name="T116" fmla="*/ 1243 w 1658"/>
                  <a:gd name="T117" fmla="*/ 1108 h 1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9" name="Freeform 90"/>
              <p:cNvSpPr/>
              <p:nvPr/>
            </p:nvSpPr>
            <p:spPr bwMode="auto">
              <a:xfrm>
                <a:off x="6383338" y="973138"/>
                <a:ext cx="36513" cy="71438"/>
              </a:xfrm>
              <a:custGeom>
                <a:avLst/>
                <a:gdLst>
                  <a:gd name="T0" fmla="*/ 46 w 55"/>
                  <a:gd name="T1" fmla="*/ 2 h 111"/>
                  <a:gd name="T2" fmla="*/ 55 w 55"/>
                  <a:gd name="T3" fmla="*/ 4 h 111"/>
                  <a:gd name="T4" fmla="*/ 17 w 55"/>
                  <a:gd name="T5" fmla="*/ 104 h 111"/>
                  <a:gd name="T6" fmla="*/ 0 w 55"/>
                  <a:gd name="T7" fmla="*/ 107 h 111"/>
                  <a:gd name="T8" fmla="*/ 21 w 55"/>
                  <a:gd name="T9" fmla="*/ 66 h 111"/>
                  <a:gd name="T10" fmla="*/ 21 w 55"/>
                  <a:gd name="T11" fmla="*/ 64 h 111"/>
                  <a:gd name="T12" fmla="*/ 46 w 55"/>
                  <a:gd name="T13" fmla="*/ 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0" name="Freeform 91"/>
              <p:cNvSpPr/>
              <p:nvPr/>
            </p:nvSpPr>
            <p:spPr bwMode="auto">
              <a:xfrm>
                <a:off x="6480175" y="687388"/>
                <a:ext cx="26988" cy="23813"/>
              </a:xfrm>
              <a:custGeom>
                <a:avLst/>
                <a:gdLst>
                  <a:gd name="T0" fmla="*/ 42 w 42"/>
                  <a:gd name="T1" fmla="*/ 5 h 39"/>
                  <a:gd name="T2" fmla="*/ 0 w 42"/>
                  <a:gd name="T3" fmla="*/ 39 h 39"/>
                  <a:gd name="T4" fmla="*/ 34 w 42"/>
                  <a:gd name="T5" fmla="*/ 1 h 39"/>
                  <a:gd name="T6" fmla="*/ 42 w 42"/>
                  <a:gd name="T7" fmla="*/ 5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1" name="Freeform 92"/>
              <p:cNvSpPr>
                <a:spLocks noEditPoints="1"/>
              </p:cNvSpPr>
              <p:nvPr/>
            </p:nvSpPr>
            <p:spPr bwMode="auto">
              <a:xfrm>
                <a:off x="5554663" y="1020763"/>
                <a:ext cx="508000" cy="247650"/>
              </a:xfrm>
              <a:custGeom>
                <a:avLst/>
                <a:gdLst>
                  <a:gd name="T0" fmla="*/ 781 w 787"/>
                  <a:gd name="T1" fmla="*/ 246 h 384"/>
                  <a:gd name="T2" fmla="*/ 770 w 787"/>
                  <a:gd name="T3" fmla="*/ 286 h 384"/>
                  <a:gd name="T4" fmla="*/ 454 w 787"/>
                  <a:gd name="T5" fmla="*/ 384 h 384"/>
                  <a:gd name="T6" fmla="*/ 378 w 787"/>
                  <a:gd name="T7" fmla="*/ 367 h 384"/>
                  <a:gd name="T8" fmla="*/ 327 w 787"/>
                  <a:gd name="T9" fmla="*/ 360 h 384"/>
                  <a:gd name="T10" fmla="*/ 301 w 787"/>
                  <a:gd name="T11" fmla="*/ 348 h 384"/>
                  <a:gd name="T12" fmla="*/ 203 w 787"/>
                  <a:gd name="T13" fmla="*/ 327 h 384"/>
                  <a:gd name="T14" fmla="*/ 109 w 787"/>
                  <a:gd name="T15" fmla="*/ 301 h 384"/>
                  <a:gd name="T16" fmla="*/ 52 w 787"/>
                  <a:gd name="T17" fmla="*/ 256 h 384"/>
                  <a:gd name="T18" fmla="*/ 5 w 787"/>
                  <a:gd name="T19" fmla="*/ 133 h 384"/>
                  <a:gd name="T20" fmla="*/ 3 w 787"/>
                  <a:gd name="T21" fmla="*/ 94 h 384"/>
                  <a:gd name="T22" fmla="*/ 39 w 787"/>
                  <a:gd name="T23" fmla="*/ 58 h 384"/>
                  <a:gd name="T24" fmla="*/ 135 w 787"/>
                  <a:gd name="T25" fmla="*/ 35 h 384"/>
                  <a:gd name="T26" fmla="*/ 160 w 787"/>
                  <a:gd name="T27" fmla="*/ 26 h 384"/>
                  <a:gd name="T28" fmla="*/ 177 w 787"/>
                  <a:gd name="T29" fmla="*/ 24 h 384"/>
                  <a:gd name="T30" fmla="*/ 207 w 787"/>
                  <a:gd name="T31" fmla="*/ 11 h 384"/>
                  <a:gd name="T32" fmla="*/ 324 w 787"/>
                  <a:gd name="T33" fmla="*/ 19 h 384"/>
                  <a:gd name="T34" fmla="*/ 363 w 787"/>
                  <a:gd name="T35" fmla="*/ 32 h 384"/>
                  <a:gd name="T36" fmla="*/ 405 w 787"/>
                  <a:gd name="T37" fmla="*/ 43 h 384"/>
                  <a:gd name="T38" fmla="*/ 433 w 787"/>
                  <a:gd name="T39" fmla="*/ 62 h 384"/>
                  <a:gd name="T40" fmla="*/ 572 w 787"/>
                  <a:gd name="T41" fmla="*/ 101 h 384"/>
                  <a:gd name="T42" fmla="*/ 627 w 787"/>
                  <a:gd name="T43" fmla="*/ 111 h 384"/>
                  <a:gd name="T44" fmla="*/ 653 w 787"/>
                  <a:gd name="T45" fmla="*/ 122 h 384"/>
                  <a:gd name="T46" fmla="*/ 742 w 787"/>
                  <a:gd name="T47" fmla="*/ 135 h 384"/>
                  <a:gd name="T48" fmla="*/ 781 w 787"/>
                  <a:gd name="T49" fmla="*/ 246 h 384"/>
                  <a:gd name="T50" fmla="*/ 471 w 787"/>
                  <a:gd name="T51" fmla="*/ 369 h 384"/>
                  <a:gd name="T52" fmla="*/ 604 w 787"/>
                  <a:gd name="T53" fmla="*/ 348 h 384"/>
                  <a:gd name="T54" fmla="*/ 759 w 787"/>
                  <a:gd name="T55" fmla="*/ 275 h 384"/>
                  <a:gd name="T56" fmla="*/ 747 w 787"/>
                  <a:gd name="T57" fmla="*/ 154 h 384"/>
                  <a:gd name="T58" fmla="*/ 670 w 787"/>
                  <a:gd name="T59" fmla="*/ 137 h 384"/>
                  <a:gd name="T60" fmla="*/ 499 w 787"/>
                  <a:gd name="T61" fmla="*/ 103 h 384"/>
                  <a:gd name="T62" fmla="*/ 374 w 787"/>
                  <a:gd name="T63" fmla="*/ 54 h 384"/>
                  <a:gd name="T64" fmla="*/ 320 w 787"/>
                  <a:gd name="T65" fmla="*/ 35 h 384"/>
                  <a:gd name="T66" fmla="*/ 58 w 787"/>
                  <a:gd name="T67" fmla="*/ 69 h 384"/>
                  <a:gd name="T68" fmla="*/ 18 w 787"/>
                  <a:gd name="T69" fmla="*/ 86 h 384"/>
                  <a:gd name="T70" fmla="*/ 54 w 787"/>
                  <a:gd name="T71" fmla="*/ 139 h 384"/>
                  <a:gd name="T72" fmla="*/ 118 w 787"/>
                  <a:gd name="T73" fmla="*/ 162 h 384"/>
                  <a:gd name="T74" fmla="*/ 171 w 787"/>
                  <a:gd name="T75" fmla="*/ 173 h 384"/>
                  <a:gd name="T76" fmla="*/ 218 w 787"/>
                  <a:gd name="T77" fmla="*/ 190 h 384"/>
                  <a:gd name="T78" fmla="*/ 267 w 787"/>
                  <a:gd name="T79" fmla="*/ 205 h 384"/>
                  <a:gd name="T80" fmla="*/ 26 w 787"/>
                  <a:gd name="T81" fmla="*/ 141 h 384"/>
                  <a:gd name="T82" fmla="*/ 47 w 787"/>
                  <a:gd name="T83" fmla="*/ 220 h 384"/>
                  <a:gd name="T84" fmla="*/ 88 w 787"/>
                  <a:gd name="T85" fmla="*/ 269 h 384"/>
                  <a:gd name="T86" fmla="*/ 113 w 787"/>
                  <a:gd name="T87" fmla="*/ 284 h 384"/>
                  <a:gd name="T88" fmla="*/ 214 w 787"/>
                  <a:gd name="T89" fmla="*/ 316 h 384"/>
                  <a:gd name="T90" fmla="*/ 295 w 787"/>
                  <a:gd name="T91" fmla="*/ 329 h 384"/>
                  <a:gd name="T92" fmla="*/ 378 w 787"/>
                  <a:gd name="T93" fmla="*/ 352 h 384"/>
                  <a:gd name="T94" fmla="*/ 380 w 787"/>
                  <a:gd name="T95" fmla="*/ 297 h 384"/>
                  <a:gd name="T96" fmla="*/ 471 w 787"/>
                  <a:gd name="T97" fmla="*/ 369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2" name="组合 11"/>
            <p:cNvGrpSpPr/>
            <p:nvPr userDrawn="1"/>
          </p:nvGrpSpPr>
          <p:grpSpPr>
            <a:xfrm>
              <a:off x="3100631" y="2861107"/>
              <a:ext cx="276759" cy="1532452"/>
              <a:chOff x="6881813" y="2139950"/>
              <a:chExt cx="277813" cy="1538288"/>
            </a:xfrm>
            <a:grpFill/>
          </p:grpSpPr>
          <p:sp>
            <p:nvSpPr>
              <p:cNvPr id="230" name="Freeform 93"/>
              <p:cNvSpPr/>
              <p:nvPr/>
            </p:nvSpPr>
            <p:spPr bwMode="auto">
              <a:xfrm>
                <a:off x="6975475" y="2171700"/>
                <a:ext cx="158750" cy="46038"/>
              </a:xfrm>
              <a:custGeom>
                <a:avLst/>
                <a:gdLst>
                  <a:gd name="T0" fmla="*/ 245 w 245"/>
                  <a:gd name="T1" fmla="*/ 48 h 72"/>
                  <a:gd name="T2" fmla="*/ 189 w 245"/>
                  <a:gd name="T3" fmla="*/ 54 h 72"/>
                  <a:gd name="T4" fmla="*/ 144 w 245"/>
                  <a:gd name="T5" fmla="*/ 51 h 72"/>
                  <a:gd name="T6" fmla="*/ 87 w 245"/>
                  <a:gd name="T7" fmla="*/ 34 h 72"/>
                  <a:gd name="T8" fmla="*/ 0 w 245"/>
                  <a:gd name="T9" fmla="*/ 31 h 72"/>
                  <a:gd name="T10" fmla="*/ 110 w 245"/>
                  <a:gd name="T11" fmla="*/ 12 h 72"/>
                  <a:gd name="T12" fmla="*/ 175 w 245"/>
                  <a:gd name="T13" fmla="*/ 31 h 72"/>
                  <a:gd name="T14" fmla="*/ 245 w 245"/>
                  <a:gd name="T15" fmla="*/ 4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1" name="Freeform 94"/>
              <p:cNvSpPr/>
              <p:nvPr/>
            </p:nvSpPr>
            <p:spPr bwMode="auto">
              <a:xfrm>
                <a:off x="7029450" y="2347913"/>
                <a:ext cx="19050" cy="15875"/>
              </a:xfrm>
              <a:custGeom>
                <a:avLst/>
                <a:gdLst>
                  <a:gd name="T0" fmla="*/ 22 w 29"/>
                  <a:gd name="T1" fmla="*/ 1 h 24"/>
                  <a:gd name="T2" fmla="*/ 28 w 29"/>
                  <a:gd name="T3" fmla="*/ 18 h 24"/>
                  <a:gd name="T4" fmla="*/ 0 w 29"/>
                  <a:gd name="T5" fmla="*/ 18 h 24"/>
                  <a:gd name="T6" fmla="*/ 0 w 29"/>
                  <a:gd name="T7" fmla="*/ 4 h 24"/>
                  <a:gd name="T8" fmla="*/ 22 w 29"/>
                  <a:gd name="T9" fmla="*/ 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2" name="Freeform 95"/>
              <p:cNvSpPr/>
              <p:nvPr/>
            </p:nvSpPr>
            <p:spPr bwMode="auto">
              <a:xfrm>
                <a:off x="7027863" y="2401888"/>
                <a:ext cx="20638" cy="19050"/>
              </a:xfrm>
              <a:custGeom>
                <a:avLst/>
                <a:gdLst>
                  <a:gd name="T0" fmla="*/ 30 w 31"/>
                  <a:gd name="T1" fmla="*/ 9 h 29"/>
                  <a:gd name="T2" fmla="*/ 24 w 31"/>
                  <a:gd name="T3" fmla="*/ 26 h 29"/>
                  <a:gd name="T4" fmla="*/ 2 w 31"/>
                  <a:gd name="T5" fmla="*/ 7 h 29"/>
                  <a:gd name="T6" fmla="*/ 30 w 31"/>
                  <a:gd name="T7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3" name="Freeform 96"/>
              <p:cNvSpPr>
                <a:spLocks noEditPoints="1"/>
              </p:cNvSpPr>
              <p:nvPr/>
            </p:nvSpPr>
            <p:spPr bwMode="auto">
              <a:xfrm>
                <a:off x="7005638" y="2524125"/>
                <a:ext cx="60325" cy="404813"/>
              </a:xfrm>
              <a:custGeom>
                <a:avLst/>
                <a:gdLst>
                  <a:gd name="T0" fmla="*/ 47 w 94"/>
                  <a:gd name="T1" fmla="*/ 628 h 628"/>
                  <a:gd name="T2" fmla="*/ 27 w 94"/>
                  <a:gd name="T3" fmla="*/ 529 h 628"/>
                  <a:gd name="T4" fmla="*/ 25 w 94"/>
                  <a:gd name="T5" fmla="*/ 448 h 628"/>
                  <a:gd name="T6" fmla="*/ 19 w 94"/>
                  <a:gd name="T7" fmla="*/ 290 h 628"/>
                  <a:gd name="T8" fmla="*/ 30 w 94"/>
                  <a:gd name="T9" fmla="*/ 3 h 628"/>
                  <a:gd name="T10" fmla="*/ 56 w 94"/>
                  <a:gd name="T11" fmla="*/ 3 h 628"/>
                  <a:gd name="T12" fmla="*/ 75 w 94"/>
                  <a:gd name="T13" fmla="*/ 31 h 628"/>
                  <a:gd name="T14" fmla="*/ 70 w 94"/>
                  <a:gd name="T15" fmla="*/ 158 h 628"/>
                  <a:gd name="T16" fmla="*/ 87 w 94"/>
                  <a:gd name="T17" fmla="*/ 307 h 628"/>
                  <a:gd name="T18" fmla="*/ 84 w 94"/>
                  <a:gd name="T19" fmla="*/ 355 h 628"/>
                  <a:gd name="T20" fmla="*/ 92 w 94"/>
                  <a:gd name="T21" fmla="*/ 400 h 628"/>
                  <a:gd name="T22" fmla="*/ 72 w 94"/>
                  <a:gd name="T23" fmla="*/ 608 h 628"/>
                  <a:gd name="T24" fmla="*/ 47 w 94"/>
                  <a:gd name="T25" fmla="*/ 628 h 628"/>
                  <a:gd name="T26" fmla="*/ 30 w 94"/>
                  <a:gd name="T27" fmla="*/ 160 h 628"/>
                  <a:gd name="T28" fmla="*/ 47 w 94"/>
                  <a:gd name="T29" fmla="*/ 349 h 628"/>
                  <a:gd name="T30" fmla="*/ 47 w 94"/>
                  <a:gd name="T31" fmla="*/ 603 h 628"/>
                  <a:gd name="T32" fmla="*/ 72 w 94"/>
                  <a:gd name="T33" fmla="*/ 327 h 628"/>
                  <a:gd name="T34" fmla="*/ 50 w 94"/>
                  <a:gd name="T35" fmla="*/ 177 h 628"/>
                  <a:gd name="T36" fmla="*/ 47 w 94"/>
                  <a:gd name="T37" fmla="*/ 31 h 628"/>
                  <a:gd name="T38" fmla="*/ 30 w 94"/>
                  <a:gd name="T39" fmla="*/ 160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4" name="Freeform 97"/>
              <p:cNvSpPr/>
              <p:nvPr/>
            </p:nvSpPr>
            <p:spPr bwMode="auto">
              <a:xfrm>
                <a:off x="7046913" y="3459163"/>
                <a:ext cx="28575" cy="38100"/>
              </a:xfrm>
              <a:custGeom>
                <a:avLst/>
                <a:gdLst>
                  <a:gd name="T0" fmla="*/ 25 w 43"/>
                  <a:gd name="T1" fmla="*/ 0 h 59"/>
                  <a:gd name="T2" fmla="*/ 0 w 43"/>
                  <a:gd name="T3" fmla="*/ 59 h 59"/>
                  <a:gd name="T4" fmla="*/ 25 w 43"/>
                  <a:gd name="T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5" name="Freeform 98"/>
              <p:cNvSpPr>
                <a:spLocks noEditPoints="1"/>
              </p:cNvSpPr>
              <p:nvPr/>
            </p:nvSpPr>
            <p:spPr bwMode="auto">
              <a:xfrm>
                <a:off x="6881813" y="2139950"/>
                <a:ext cx="277813" cy="1538288"/>
              </a:xfrm>
              <a:custGeom>
                <a:avLst/>
                <a:gdLst>
                  <a:gd name="T0" fmla="*/ 48 w 429"/>
                  <a:gd name="T1" fmla="*/ 464 h 2380"/>
                  <a:gd name="T2" fmla="*/ 39 w 429"/>
                  <a:gd name="T3" fmla="*/ 278 h 2380"/>
                  <a:gd name="T4" fmla="*/ 121 w 429"/>
                  <a:gd name="T5" fmla="*/ 25 h 2380"/>
                  <a:gd name="T6" fmla="*/ 386 w 429"/>
                  <a:gd name="T7" fmla="*/ 273 h 2380"/>
                  <a:gd name="T8" fmla="*/ 366 w 429"/>
                  <a:gd name="T9" fmla="*/ 495 h 2380"/>
                  <a:gd name="T10" fmla="*/ 349 w 429"/>
                  <a:gd name="T11" fmla="*/ 602 h 2380"/>
                  <a:gd name="T12" fmla="*/ 366 w 429"/>
                  <a:gd name="T13" fmla="*/ 1560 h 2380"/>
                  <a:gd name="T14" fmla="*/ 338 w 429"/>
                  <a:gd name="T15" fmla="*/ 2059 h 2380"/>
                  <a:gd name="T16" fmla="*/ 160 w 429"/>
                  <a:gd name="T17" fmla="*/ 2374 h 2380"/>
                  <a:gd name="T18" fmla="*/ 28 w 429"/>
                  <a:gd name="T19" fmla="*/ 2005 h 2380"/>
                  <a:gd name="T20" fmla="*/ 33 w 429"/>
                  <a:gd name="T21" fmla="*/ 1366 h 2380"/>
                  <a:gd name="T22" fmla="*/ 28 w 429"/>
                  <a:gd name="T23" fmla="*/ 1000 h 2380"/>
                  <a:gd name="T24" fmla="*/ 253 w 429"/>
                  <a:gd name="T25" fmla="*/ 1974 h 2380"/>
                  <a:gd name="T26" fmla="*/ 202 w 429"/>
                  <a:gd name="T27" fmla="*/ 2185 h 2380"/>
                  <a:gd name="T28" fmla="*/ 152 w 429"/>
                  <a:gd name="T29" fmla="*/ 2132 h 2380"/>
                  <a:gd name="T30" fmla="*/ 141 w 429"/>
                  <a:gd name="T31" fmla="*/ 2264 h 2380"/>
                  <a:gd name="T32" fmla="*/ 186 w 429"/>
                  <a:gd name="T33" fmla="*/ 2242 h 2380"/>
                  <a:gd name="T34" fmla="*/ 233 w 429"/>
                  <a:gd name="T35" fmla="*/ 2233 h 2380"/>
                  <a:gd name="T36" fmla="*/ 290 w 429"/>
                  <a:gd name="T37" fmla="*/ 2039 h 2380"/>
                  <a:gd name="T38" fmla="*/ 281 w 429"/>
                  <a:gd name="T39" fmla="*/ 1974 h 2380"/>
                  <a:gd name="T40" fmla="*/ 146 w 429"/>
                  <a:gd name="T41" fmla="*/ 45 h 2380"/>
                  <a:gd name="T42" fmla="*/ 388 w 429"/>
                  <a:gd name="T43" fmla="*/ 81 h 2380"/>
                  <a:gd name="T44" fmla="*/ 380 w 429"/>
                  <a:gd name="T45" fmla="*/ 295 h 2380"/>
                  <a:gd name="T46" fmla="*/ 67 w 429"/>
                  <a:gd name="T47" fmla="*/ 278 h 2380"/>
                  <a:gd name="T48" fmla="*/ 104 w 429"/>
                  <a:gd name="T49" fmla="*/ 340 h 2380"/>
                  <a:gd name="T50" fmla="*/ 276 w 429"/>
                  <a:gd name="T51" fmla="*/ 307 h 2380"/>
                  <a:gd name="T52" fmla="*/ 321 w 429"/>
                  <a:gd name="T53" fmla="*/ 473 h 2380"/>
                  <a:gd name="T54" fmla="*/ 301 w 429"/>
                  <a:gd name="T55" fmla="*/ 473 h 2380"/>
                  <a:gd name="T56" fmla="*/ 36 w 429"/>
                  <a:gd name="T57" fmla="*/ 532 h 2380"/>
                  <a:gd name="T58" fmla="*/ 346 w 429"/>
                  <a:gd name="T59" fmla="*/ 560 h 2380"/>
                  <a:gd name="T60" fmla="*/ 346 w 429"/>
                  <a:gd name="T61" fmla="*/ 507 h 2380"/>
                  <a:gd name="T62" fmla="*/ 332 w 429"/>
                  <a:gd name="T63" fmla="*/ 1763 h 2380"/>
                  <a:gd name="T64" fmla="*/ 332 w 429"/>
                  <a:gd name="T65" fmla="*/ 1149 h 2380"/>
                  <a:gd name="T66" fmla="*/ 315 w 429"/>
                  <a:gd name="T67" fmla="*/ 732 h 2380"/>
                  <a:gd name="T68" fmla="*/ 62 w 429"/>
                  <a:gd name="T69" fmla="*/ 766 h 2380"/>
                  <a:gd name="T70" fmla="*/ 53 w 429"/>
                  <a:gd name="T71" fmla="*/ 1352 h 2380"/>
                  <a:gd name="T72" fmla="*/ 45 w 429"/>
                  <a:gd name="T73" fmla="*/ 1768 h 2380"/>
                  <a:gd name="T74" fmla="*/ 157 w 429"/>
                  <a:gd name="T75" fmla="*/ 1980 h 2380"/>
                  <a:gd name="T76" fmla="*/ 304 w 429"/>
                  <a:gd name="T77" fmla="*/ 1999 h 2380"/>
                  <a:gd name="T78" fmla="*/ 321 w 429"/>
                  <a:gd name="T79" fmla="*/ 569 h 2380"/>
                  <a:gd name="T80" fmla="*/ 163 w 429"/>
                  <a:gd name="T81" fmla="*/ 2259 h 2380"/>
                  <a:gd name="T82" fmla="*/ 205 w 429"/>
                  <a:gd name="T83" fmla="*/ 2253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6" name="Freeform 99"/>
              <p:cNvSpPr>
                <a:spLocks noEditPoints="1"/>
              </p:cNvSpPr>
              <p:nvPr/>
            </p:nvSpPr>
            <p:spPr bwMode="auto">
              <a:xfrm>
                <a:off x="7000875" y="2973388"/>
                <a:ext cx="60325" cy="333375"/>
              </a:xfrm>
              <a:custGeom>
                <a:avLst/>
                <a:gdLst>
                  <a:gd name="T0" fmla="*/ 83 w 93"/>
                  <a:gd name="T1" fmla="*/ 10 h 515"/>
                  <a:gd name="T2" fmla="*/ 86 w 93"/>
                  <a:gd name="T3" fmla="*/ 359 h 515"/>
                  <a:gd name="T4" fmla="*/ 78 w 93"/>
                  <a:gd name="T5" fmla="*/ 449 h 515"/>
                  <a:gd name="T6" fmla="*/ 66 w 93"/>
                  <a:gd name="T7" fmla="*/ 503 h 515"/>
                  <a:gd name="T8" fmla="*/ 24 w 93"/>
                  <a:gd name="T9" fmla="*/ 503 h 515"/>
                  <a:gd name="T10" fmla="*/ 33 w 93"/>
                  <a:gd name="T11" fmla="*/ 432 h 515"/>
                  <a:gd name="T12" fmla="*/ 16 w 93"/>
                  <a:gd name="T13" fmla="*/ 182 h 515"/>
                  <a:gd name="T14" fmla="*/ 33 w 93"/>
                  <a:gd name="T15" fmla="*/ 10 h 515"/>
                  <a:gd name="T16" fmla="*/ 72 w 93"/>
                  <a:gd name="T17" fmla="*/ 1 h 515"/>
                  <a:gd name="T18" fmla="*/ 83 w 93"/>
                  <a:gd name="T19" fmla="*/ 10 h 515"/>
                  <a:gd name="T20" fmla="*/ 52 w 93"/>
                  <a:gd name="T21" fmla="*/ 35 h 515"/>
                  <a:gd name="T22" fmla="*/ 44 w 93"/>
                  <a:gd name="T23" fmla="*/ 41 h 515"/>
                  <a:gd name="T24" fmla="*/ 52 w 93"/>
                  <a:gd name="T25" fmla="*/ 463 h 515"/>
                  <a:gd name="T26" fmla="*/ 72 w 93"/>
                  <a:gd name="T27" fmla="*/ 280 h 515"/>
                  <a:gd name="T28" fmla="*/ 66 w 93"/>
                  <a:gd name="T29" fmla="*/ 207 h 515"/>
                  <a:gd name="T30" fmla="*/ 69 w 93"/>
                  <a:gd name="T31" fmla="*/ 131 h 515"/>
                  <a:gd name="T32" fmla="*/ 58 w 93"/>
                  <a:gd name="T33" fmla="*/ 92 h 515"/>
                  <a:gd name="T34" fmla="*/ 58 w 93"/>
                  <a:gd name="T35" fmla="*/ 35 h 515"/>
                  <a:gd name="T36" fmla="*/ 52 w 93"/>
                  <a:gd name="T37" fmla="*/ 35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8599519" y="1766555"/>
              <a:ext cx="1532893" cy="1523741"/>
              <a:chOff x="6543675" y="663575"/>
              <a:chExt cx="1063625" cy="1057275"/>
            </a:xfrm>
            <a:grpFill/>
          </p:grpSpPr>
          <p:sp>
            <p:nvSpPr>
              <p:cNvPr id="228" name="Freeform 100"/>
              <p:cNvSpPr/>
              <p:nvPr/>
            </p:nvSpPr>
            <p:spPr bwMode="auto">
              <a:xfrm>
                <a:off x="7107238" y="1377950"/>
                <a:ext cx="17463" cy="80963"/>
              </a:xfrm>
              <a:custGeom>
                <a:avLst/>
                <a:gdLst>
                  <a:gd name="T0" fmla="*/ 27 w 27"/>
                  <a:gd name="T1" fmla="*/ 0 h 125"/>
                  <a:gd name="T2" fmla="*/ 15 w 27"/>
                  <a:gd name="T3" fmla="*/ 77 h 125"/>
                  <a:gd name="T4" fmla="*/ 0 w 27"/>
                  <a:gd name="T5" fmla="*/ 125 h 125"/>
                  <a:gd name="T6" fmla="*/ 20 w 27"/>
                  <a:gd name="T7" fmla="*/ 0 h 125"/>
                  <a:gd name="T8" fmla="*/ 27 w 27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9" name="Freeform 101"/>
              <p:cNvSpPr>
                <a:spLocks noEditPoints="1"/>
              </p:cNvSpPr>
              <p:nvPr/>
            </p:nvSpPr>
            <p:spPr bwMode="auto">
              <a:xfrm>
                <a:off x="6543675" y="663575"/>
                <a:ext cx="1063625" cy="1057275"/>
              </a:xfrm>
              <a:custGeom>
                <a:avLst/>
                <a:gdLst>
                  <a:gd name="T0" fmla="*/ 1483 w 1645"/>
                  <a:gd name="T1" fmla="*/ 1284 h 1635"/>
                  <a:gd name="T2" fmla="*/ 1241 w 1645"/>
                  <a:gd name="T3" fmla="*/ 1522 h 1635"/>
                  <a:gd name="T4" fmla="*/ 944 w 1645"/>
                  <a:gd name="T5" fmla="*/ 1623 h 1635"/>
                  <a:gd name="T6" fmla="*/ 52 w 1645"/>
                  <a:gd name="T7" fmla="*/ 1435 h 1635"/>
                  <a:gd name="T8" fmla="*/ 318 w 1645"/>
                  <a:gd name="T9" fmla="*/ 836 h 1635"/>
                  <a:gd name="T10" fmla="*/ 537 w 1645"/>
                  <a:gd name="T11" fmla="*/ 436 h 1635"/>
                  <a:gd name="T12" fmla="*/ 754 w 1645"/>
                  <a:gd name="T13" fmla="*/ 14 h 1635"/>
                  <a:gd name="T14" fmla="*/ 1621 w 1645"/>
                  <a:gd name="T15" fmla="*/ 291 h 1635"/>
                  <a:gd name="T16" fmla="*/ 1397 w 1645"/>
                  <a:gd name="T17" fmla="*/ 1145 h 1635"/>
                  <a:gd name="T18" fmla="*/ 832 w 1645"/>
                  <a:gd name="T19" fmla="*/ 1601 h 1635"/>
                  <a:gd name="T20" fmla="*/ 1307 w 1645"/>
                  <a:gd name="T21" fmla="*/ 1410 h 1635"/>
                  <a:gd name="T22" fmla="*/ 1450 w 1645"/>
                  <a:gd name="T23" fmla="*/ 877 h 1635"/>
                  <a:gd name="T24" fmla="*/ 1618 w 1645"/>
                  <a:gd name="T25" fmla="*/ 107 h 1635"/>
                  <a:gd name="T26" fmla="*/ 1520 w 1645"/>
                  <a:gd name="T27" fmla="*/ 514 h 1635"/>
                  <a:gd name="T28" fmla="*/ 1232 w 1645"/>
                  <a:gd name="T29" fmla="*/ 1485 h 1635"/>
                  <a:gd name="T30" fmla="*/ 907 w 1645"/>
                  <a:gd name="T31" fmla="*/ 1581 h 1635"/>
                  <a:gd name="T32" fmla="*/ 47 w 1645"/>
                  <a:gd name="T33" fmla="*/ 1493 h 1635"/>
                  <a:gd name="T34" fmla="*/ 1329 w 1645"/>
                  <a:gd name="T35" fmla="*/ 1188 h 1635"/>
                  <a:gd name="T36" fmla="*/ 1473 w 1645"/>
                  <a:gd name="T37" fmla="*/ 655 h 1635"/>
                  <a:gd name="T38" fmla="*/ 1541 w 1645"/>
                  <a:gd name="T39" fmla="*/ 363 h 1635"/>
                  <a:gd name="T40" fmla="*/ 1257 w 1645"/>
                  <a:gd name="T41" fmla="*/ 26 h 1635"/>
                  <a:gd name="T42" fmla="*/ 522 w 1645"/>
                  <a:gd name="T43" fmla="*/ 515 h 1635"/>
                  <a:gd name="T44" fmla="*/ 1144 w 1645"/>
                  <a:gd name="T45" fmla="*/ 454 h 1635"/>
                  <a:gd name="T46" fmla="*/ 1128 w 1645"/>
                  <a:gd name="T47" fmla="*/ 867 h 1635"/>
                  <a:gd name="T48" fmla="*/ 1037 w 1645"/>
                  <a:gd name="T49" fmla="*/ 1221 h 1635"/>
                  <a:gd name="T50" fmla="*/ 945 w 1645"/>
                  <a:gd name="T51" fmla="*/ 1422 h 1635"/>
                  <a:gd name="T52" fmla="*/ 590 w 1645"/>
                  <a:gd name="T53" fmla="*/ 1397 h 1635"/>
                  <a:gd name="T54" fmla="*/ 188 w 1645"/>
                  <a:gd name="T55" fmla="*/ 1370 h 1635"/>
                  <a:gd name="T56" fmla="*/ 587 w 1645"/>
                  <a:gd name="T57" fmla="*/ 1546 h 1635"/>
                  <a:gd name="T58" fmla="*/ 1111 w 1645"/>
                  <a:gd name="T59" fmla="*/ 1553 h 1635"/>
                  <a:gd name="T60" fmla="*/ 1277 w 1645"/>
                  <a:gd name="T61" fmla="*/ 1385 h 1635"/>
                  <a:gd name="T62" fmla="*/ 1035 w 1645"/>
                  <a:gd name="T63" fmla="*/ 431 h 1635"/>
                  <a:gd name="T64" fmla="*/ 995 w 1645"/>
                  <a:gd name="T65" fmla="*/ 1000 h 1635"/>
                  <a:gd name="T66" fmla="*/ 939 w 1645"/>
                  <a:gd name="T67" fmla="*/ 562 h 1635"/>
                  <a:gd name="T68" fmla="*/ 585 w 1645"/>
                  <a:gd name="T69" fmla="*/ 532 h 1635"/>
                  <a:gd name="T70" fmla="*/ 246 w 1645"/>
                  <a:gd name="T71" fmla="*/ 1339 h 1635"/>
                  <a:gd name="T72" fmla="*/ 779 w 1645"/>
                  <a:gd name="T73" fmla="*/ 558 h 1635"/>
                  <a:gd name="T74" fmla="*/ 434 w 1645"/>
                  <a:gd name="T75" fmla="*/ 535 h 1635"/>
                  <a:gd name="T76" fmla="*/ 206 w 1645"/>
                  <a:gd name="T77" fmla="*/ 1336 h 1635"/>
                  <a:gd name="T78" fmla="*/ 1030 w 1645"/>
                  <a:gd name="T79" fmla="*/ 671 h 1635"/>
                  <a:gd name="T80" fmla="*/ 997 w 1645"/>
                  <a:gd name="T81" fmla="*/ 627 h 1635"/>
                  <a:gd name="T82" fmla="*/ 829 w 1645"/>
                  <a:gd name="T83" fmla="*/ 1276 h 1635"/>
                  <a:gd name="T84" fmla="*/ 841 w 1645"/>
                  <a:gd name="T85" fmla="*/ 1307 h 1635"/>
                  <a:gd name="T86" fmla="*/ 925 w 1645"/>
                  <a:gd name="T87" fmla="*/ 1072 h 1635"/>
                  <a:gd name="T88" fmla="*/ 949 w 1645"/>
                  <a:gd name="T89" fmla="*/ 924 h 1635"/>
                  <a:gd name="T90" fmla="*/ 993 w 1645"/>
                  <a:gd name="T91" fmla="*/ 645 h 1635"/>
                  <a:gd name="T92" fmla="*/ 927 w 1645"/>
                  <a:gd name="T93" fmla="*/ 1050 h 1635"/>
                  <a:gd name="T94" fmla="*/ 1010 w 1645"/>
                  <a:gd name="T95" fmla="*/ 1093 h 1635"/>
                  <a:gd name="T96" fmla="*/ 915 w 1645"/>
                  <a:gd name="T97" fmla="*/ 1236 h 1635"/>
                  <a:gd name="T98" fmla="*/ 1037 w 1645"/>
                  <a:gd name="T99" fmla="*/ 1158 h 1635"/>
                  <a:gd name="T100" fmla="*/ 1025 w 1645"/>
                  <a:gd name="T101" fmla="*/ 1199 h 1635"/>
                  <a:gd name="T102" fmla="*/ 1349 w 1645"/>
                  <a:gd name="T103" fmla="*/ 1312 h 1635"/>
                  <a:gd name="T104" fmla="*/ 1417 w 1645"/>
                  <a:gd name="T105" fmla="*/ 1284 h 1635"/>
                  <a:gd name="T106" fmla="*/ 1535 w 1645"/>
                  <a:gd name="T107" fmla="*/ 1239 h 1635"/>
                  <a:gd name="T108" fmla="*/ 952 w 1645"/>
                  <a:gd name="T109" fmla="*/ 1397 h 1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4" name="组合 13"/>
            <p:cNvGrpSpPr/>
            <p:nvPr userDrawn="1"/>
          </p:nvGrpSpPr>
          <p:grpSpPr>
            <a:xfrm>
              <a:off x="3711143" y="2189537"/>
              <a:ext cx="1137783" cy="1087438"/>
              <a:chOff x="5734050" y="1673225"/>
              <a:chExt cx="896938" cy="857250"/>
            </a:xfrm>
            <a:grpFill/>
          </p:grpSpPr>
          <p:sp>
            <p:nvSpPr>
              <p:cNvPr id="219" name="Freeform 102"/>
              <p:cNvSpPr/>
              <p:nvPr/>
            </p:nvSpPr>
            <p:spPr bwMode="auto">
              <a:xfrm>
                <a:off x="5789613" y="1949450"/>
                <a:ext cx="49213" cy="200025"/>
              </a:xfrm>
              <a:custGeom>
                <a:avLst/>
                <a:gdLst>
                  <a:gd name="T0" fmla="*/ 59 w 77"/>
                  <a:gd name="T1" fmla="*/ 35 h 310"/>
                  <a:gd name="T2" fmla="*/ 34 w 77"/>
                  <a:gd name="T3" fmla="*/ 310 h 310"/>
                  <a:gd name="T4" fmla="*/ 39 w 77"/>
                  <a:gd name="T5" fmla="*/ 41 h 310"/>
                  <a:gd name="T6" fmla="*/ 76 w 77"/>
                  <a:gd name="T7" fmla="*/ 25 h 310"/>
                  <a:gd name="T8" fmla="*/ 59 w 77"/>
                  <a:gd name="T9" fmla="*/ 35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0" name="Freeform 103"/>
              <p:cNvSpPr>
                <a:spLocks noEditPoints="1"/>
              </p:cNvSpPr>
              <p:nvPr/>
            </p:nvSpPr>
            <p:spPr bwMode="auto">
              <a:xfrm>
                <a:off x="6280150" y="2005013"/>
                <a:ext cx="90488" cy="93663"/>
              </a:xfrm>
              <a:custGeom>
                <a:avLst/>
                <a:gdLst>
                  <a:gd name="T0" fmla="*/ 36 w 138"/>
                  <a:gd name="T1" fmla="*/ 1 h 145"/>
                  <a:gd name="T2" fmla="*/ 119 w 138"/>
                  <a:gd name="T3" fmla="*/ 61 h 145"/>
                  <a:gd name="T4" fmla="*/ 129 w 138"/>
                  <a:gd name="T5" fmla="*/ 122 h 145"/>
                  <a:gd name="T6" fmla="*/ 85 w 138"/>
                  <a:gd name="T7" fmla="*/ 144 h 145"/>
                  <a:gd name="T8" fmla="*/ 33 w 138"/>
                  <a:gd name="T9" fmla="*/ 111 h 145"/>
                  <a:gd name="T10" fmla="*/ 7 w 138"/>
                  <a:gd name="T11" fmla="*/ 57 h 145"/>
                  <a:gd name="T12" fmla="*/ 0 w 138"/>
                  <a:gd name="T13" fmla="*/ 39 h 145"/>
                  <a:gd name="T14" fmla="*/ 17 w 138"/>
                  <a:gd name="T15" fmla="*/ 3 h 145"/>
                  <a:gd name="T16" fmla="*/ 36 w 138"/>
                  <a:gd name="T17" fmla="*/ 1 h 145"/>
                  <a:gd name="T18" fmla="*/ 23 w 138"/>
                  <a:gd name="T19" fmla="*/ 23 h 145"/>
                  <a:gd name="T20" fmla="*/ 96 w 138"/>
                  <a:gd name="T21" fmla="*/ 124 h 145"/>
                  <a:gd name="T22" fmla="*/ 23 w 138"/>
                  <a:gd name="T23" fmla="*/ 23 h 145"/>
                  <a:gd name="T24" fmla="*/ 106 w 138"/>
                  <a:gd name="T25" fmla="*/ 111 h 145"/>
                  <a:gd name="T26" fmla="*/ 55 w 138"/>
                  <a:gd name="T27" fmla="*/ 26 h 145"/>
                  <a:gd name="T28" fmla="*/ 106 w 138"/>
                  <a:gd name="T29" fmla="*/ 11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1" name="Freeform 104"/>
              <p:cNvSpPr/>
              <p:nvPr/>
            </p:nvSpPr>
            <p:spPr bwMode="auto">
              <a:xfrm>
                <a:off x="5818188" y="2017713"/>
                <a:ext cx="15875" cy="95250"/>
              </a:xfrm>
              <a:custGeom>
                <a:avLst/>
                <a:gdLst>
                  <a:gd name="T0" fmla="*/ 21 w 26"/>
                  <a:gd name="T1" fmla="*/ 0 h 146"/>
                  <a:gd name="T2" fmla="*/ 25 w 26"/>
                  <a:gd name="T3" fmla="*/ 2 h 146"/>
                  <a:gd name="T4" fmla="*/ 15 w 26"/>
                  <a:gd name="T5" fmla="*/ 75 h 146"/>
                  <a:gd name="T6" fmla="*/ 26 w 26"/>
                  <a:gd name="T7" fmla="*/ 146 h 146"/>
                  <a:gd name="T8" fmla="*/ 21 w 26"/>
                  <a:gd name="T9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2" name="Freeform 105"/>
              <p:cNvSpPr/>
              <p:nvPr/>
            </p:nvSpPr>
            <p:spPr bwMode="auto">
              <a:xfrm>
                <a:off x="5843588" y="2068513"/>
                <a:ext cx="7938" cy="44450"/>
              </a:xfrm>
              <a:custGeom>
                <a:avLst/>
                <a:gdLst>
                  <a:gd name="T0" fmla="*/ 3 w 13"/>
                  <a:gd name="T1" fmla="*/ 0 h 70"/>
                  <a:gd name="T2" fmla="*/ 6 w 13"/>
                  <a:gd name="T3" fmla="*/ 2 h 70"/>
                  <a:gd name="T4" fmla="*/ 13 w 13"/>
                  <a:gd name="T5" fmla="*/ 70 h 70"/>
                  <a:gd name="T6" fmla="*/ 3 w 13"/>
                  <a:gd name="T7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3" name="Freeform 106"/>
              <p:cNvSpPr/>
              <p:nvPr/>
            </p:nvSpPr>
            <p:spPr bwMode="auto">
              <a:xfrm>
                <a:off x="5902325" y="2300288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9 w 138"/>
                  <a:gd name="T3" fmla="*/ 3 h 119"/>
                  <a:gd name="T4" fmla="*/ 102 w 138"/>
                  <a:gd name="T5" fmla="*/ 94 h 119"/>
                  <a:gd name="T6" fmla="*/ 138 w 138"/>
                  <a:gd name="T7" fmla="*/ 119 h 119"/>
                  <a:gd name="T8" fmla="*/ 27 w 138"/>
                  <a:gd name="T9" fmla="*/ 38 h 119"/>
                  <a:gd name="T10" fmla="*/ 0 w 138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4" name="Freeform 107"/>
              <p:cNvSpPr/>
              <p:nvPr/>
            </p:nvSpPr>
            <p:spPr bwMode="auto">
              <a:xfrm>
                <a:off x="6038850" y="2401888"/>
                <a:ext cx="249238" cy="77788"/>
              </a:xfrm>
              <a:custGeom>
                <a:avLst/>
                <a:gdLst>
                  <a:gd name="T0" fmla="*/ 0 w 386"/>
                  <a:gd name="T1" fmla="*/ 2 h 119"/>
                  <a:gd name="T2" fmla="*/ 4 w 386"/>
                  <a:gd name="T3" fmla="*/ 0 h 119"/>
                  <a:gd name="T4" fmla="*/ 311 w 386"/>
                  <a:gd name="T5" fmla="*/ 97 h 119"/>
                  <a:gd name="T6" fmla="*/ 386 w 386"/>
                  <a:gd name="T7" fmla="*/ 103 h 119"/>
                  <a:gd name="T8" fmla="*/ 0 w 386"/>
                  <a:gd name="T9" fmla="*/ 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5" name="Freeform 108"/>
              <p:cNvSpPr/>
              <p:nvPr/>
            </p:nvSpPr>
            <p:spPr bwMode="auto">
              <a:xfrm>
                <a:off x="6097588" y="2405063"/>
                <a:ext cx="133350" cy="39688"/>
              </a:xfrm>
              <a:custGeom>
                <a:avLst/>
                <a:gdLst>
                  <a:gd name="T0" fmla="*/ 208 w 208"/>
                  <a:gd name="T1" fmla="*/ 51 h 62"/>
                  <a:gd name="T2" fmla="*/ 154 w 208"/>
                  <a:gd name="T3" fmla="*/ 49 h 62"/>
                  <a:gd name="T4" fmla="*/ 0 w 208"/>
                  <a:gd name="T5" fmla="*/ 0 h 62"/>
                  <a:gd name="T6" fmla="*/ 65 w 208"/>
                  <a:gd name="T7" fmla="*/ 23 h 62"/>
                  <a:gd name="T8" fmla="*/ 181 w 208"/>
                  <a:gd name="T9" fmla="*/ 46 h 62"/>
                  <a:gd name="T10" fmla="*/ 208 w 208"/>
                  <a:gd name="T11" fmla="*/ 5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6" name="Freeform 109"/>
              <p:cNvSpPr>
                <a:spLocks noEditPoints="1"/>
              </p:cNvSpPr>
              <p:nvPr/>
            </p:nvSpPr>
            <p:spPr bwMode="auto">
              <a:xfrm>
                <a:off x="5734050" y="1673225"/>
                <a:ext cx="896938" cy="857250"/>
              </a:xfrm>
              <a:custGeom>
                <a:avLst/>
                <a:gdLst>
                  <a:gd name="T0" fmla="*/ 371 w 1387"/>
                  <a:gd name="T1" fmla="*/ 189 h 1326"/>
                  <a:gd name="T2" fmla="*/ 461 w 1387"/>
                  <a:gd name="T3" fmla="*/ 68 h 1326"/>
                  <a:gd name="T4" fmla="*/ 665 w 1387"/>
                  <a:gd name="T5" fmla="*/ 3 h 1326"/>
                  <a:gd name="T6" fmla="*/ 877 w 1387"/>
                  <a:gd name="T7" fmla="*/ 80 h 1326"/>
                  <a:gd name="T8" fmla="*/ 1190 w 1387"/>
                  <a:gd name="T9" fmla="*/ 329 h 1326"/>
                  <a:gd name="T10" fmla="*/ 1372 w 1387"/>
                  <a:gd name="T11" fmla="*/ 699 h 1326"/>
                  <a:gd name="T12" fmla="*/ 1362 w 1387"/>
                  <a:gd name="T13" fmla="*/ 1003 h 1326"/>
                  <a:gd name="T14" fmla="*/ 1176 w 1387"/>
                  <a:gd name="T15" fmla="*/ 1219 h 1326"/>
                  <a:gd name="T16" fmla="*/ 517 w 1387"/>
                  <a:gd name="T17" fmla="*/ 1262 h 1326"/>
                  <a:gd name="T18" fmla="*/ 364 w 1387"/>
                  <a:gd name="T19" fmla="*/ 1179 h 1326"/>
                  <a:gd name="T20" fmla="*/ 169 w 1387"/>
                  <a:gd name="T21" fmla="*/ 1033 h 1326"/>
                  <a:gd name="T22" fmla="*/ 7 w 1387"/>
                  <a:gd name="T23" fmla="*/ 742 h 1326"/>
                  <a:gd name="T24" fmla="*/ 62 w 1387"/>
                  <a:gd name="T25" fmla="*/ 460 h 1326"/>
                  <a:gd name="T26" fmla="*/ 1231 w 1387"/>
                  <a:gd name="T27" fmla="*/ 1142 h 1326"/>
                  <a:gd name="T28" fmla="*/ 1317 w 1387"/>
                  <a:gd name="T29" fmla="*/ 1069 h 1326"/>
                  <a:gd name="T30" fmla="*/ 1371 w 1387"/>
                  <a:gd name="T31" fmla="*/ 828 h 1326"/>
                  <a:gd name="T32" fmla="*/ 1337 w 1387"/>
                  <a:gd name="T33" fmla="*/ 631 h 1326"/>
                  <a:gd name="T34" fmla="*/ 1130 w 1387"/>
                  <a:gd name="T35" fmla="*/ 282 h 1326"/>
                  <a:gd name="T36" fmla="*/ 952 w 1387"/>
                  <a:gd name="T37" fmla="*/ 134 h 1326"/>
                  <a:gd name="T38" fmla="*/ 783 w 1387"/>
                  <a:gd name="T39" fmla="*/ 51 h 1326"/>
                  <a:gd name="T40" fmla="*/ 607 w 1387"/>
                  <a:gd name="T41" fmla="*/ 18 h 1326"/>
                  <a:gd name="T42" fmla="*/ 354 w 1387"/>
                  <a:gd name="T43" fmla="*/ 319 h 1326"/>
                  <a:gd name="T44" fmla="*/ 539 w 1387"/>
                  <a:gd name="T45" fmla="*/ 882 h 1326"/>
                  <a:gd name="T46" fmla="*/ 652 w 1387"/>
                  <a:gd name="T47" fmla="*/ 998 h 1326"/>
                  <a:gd name="T48" fmla="*/ 331 w 1387"/>
                  <a:gd name="T49" fmla="*/ 334 h 1326"/>
                  <a:gd name="T50" fmla="*/ 331 w 1387"/>
                  <a:gd name="T51" fmla="*/ 334 h 1326"/>
                  <a:gd name="T52" fmla="*/ 760 w 1387"/>
                  <a:gd name="T53" fmla="*/ 1139 h 1326"/>
                  <a:gd name="T54" fmla="*/ 550 w 1387"/>
                  <a:gd name="T55" fmla="*/ 971 h 1326"/>
                  <a:gd name="T56" fmla="*/ 409 w 1387"/>
                  <a:gd name="T57" fmla="*/ 767 h 1326"/>
                  <a:gd name="T58" fmla="*/ 353 w 1387"/>
                  <a:gd name="T59" fmla="*/ 623 h 1326"/>
                  <a:gd name="T60" fmla="*/ 343 w 1387"/>
                  <a:gd name="T61" fmla="*/ 569 h 1326"/>
                  <a:gd name="T62" fmla="*/ 39 w 1387"/>
                  <a:gd name="T63" fmla="*/ 626 h 1326"/>
                  <a:gd name="T64" fmla="*/ 218 w 1387"/>
                  <a:gd name="T65" fmla="*/ 1004 h 1326"/>
                  <a:gd name="T66" fmla="*/ 278 w 1387"/>
                  <a:gd name="T67" fmla="*/ 1063 h 1326"/>
                  <a:gd name="T68" fmla="*/ 376 w 1387"/>
                  <a:gd name="T69" fmla="*/ 1136 h 1326"/>
                  <a:gd name="T70" fmla="*/ 549 w 1387"/>
                  <a:gd name="T71" fmla="*/ 1220 h 1326"/>
                  <a:gd name="T72" fmla="*/ 662 w 1387"/>
                  <a:gd name="T73" fmla="*/ 1262 h 1326"/>
                  <a:gd name="T74" fmla="*/ 813 w 1387"/>
                  <a:gd name="T75" fmla="*/ 1278 h 1326"/>
                  <a:gd name="T76" fmla="*/ 1044 w 1387"/>
                  <a:gd name="T77" fmla="*/ 1244 h 1326"/>
                  <a:gd name="T78" fmla="*/ 336 w 1387"/>
                  <a:gd name="T79" fmla="*/ 467 h 1326"/>
                  <a:gd name="T80" fmla="*/ 341 w 1387"/>
                  <a:gd name="T81" fmla="*/ 501 h 1326"/>
                  <a:gd name="T82" fmla="*/ 413 w 1387"/>
                  <a:gd name="T83" fmla="*/ 745 h 1326"/>
                  <a:gd name="T84" fmla="*/ 781 w 1387"/>
                  <a:gd name="T85" fmla="*/ 1137 h 1326"/>
                  <a:gd name="T86" fmla="*/ 1014 w 1387"/>
                  <a:gd name="T87" fmla="*/ 1185 h 1326"/>
                  <a:gd name="T88" fmla="*/ 575 w 1387"/>
                  <a:gd name="T89" fmla="*/ 941 h 1326"/>
                  <a:gd name="T90" fmla="*/ 340 w 1387"/>
                  <a:gd name="T91" fmla="*/ 478 h 1326"/>
                  <a:gd name="T92" fmla="*/ 37 w 1387"/>
                  <a:gd name="T93" fmla="*/ 540 h 1326"/>
                  <a:gd name="T94" fmla="*/ 16 w 1387"/>
                  <a:gd name="T95" fmla="*/ 679 h 1326"/>
                  <a:gd name="T96" fmla="*/ 99 w 1387"/>
                  <a:gd name="T97" fmla="*/ 920 h 1326"/>
                  <a:gd name="T98" fmla="*/ 129 w 1387"/>
                  <a:gd name="T99" fmla="*/ 963 h 1326"/>
                  <a:gd name="T100" fmla="*/ 333 w 1387"/>
                  <a:gd name="T101" fmla="*/ 1147 h 1326"/>
                  <a:gd name="T102" fmla="*/ 587 w 1387"/>
                  <a:gd name="T103" fmla="*/ 1270 h 1326"/>
                  <a:gd name="T104" fmla="*/ 1135 w 1387"/>
                  <a:gd name="T105" fmla="*/ 1229 h 1326"/>
                  <a:gd name="T106" fmla="*/ 1125 w 1387"/>
                  <a:gd name="T107" fmla="*/ 1230 h 1326"/>
                  <a:gd name="T108" fmla="*/ 897 w 1387"/>
                  <a:gd name="T109" fmla="*/ 1292 h 1326"/>
                  <a:gd name="T110" fmla="*/ 532 w 1387"/>
                  <a:gd name="T111" fmla="*/ 1230 h 1326"/>
                  <a:gd name="T112" fmla="*/ 129 w 1387"/>
                  <a:gd name="T113" fmla="*/ 938 h 1326"/>
                  <a:gd name="T114" fmla="*/ 56 w 1387"/>
                  <a:gd name="T115" fmla="*/ 804 h 1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7" name="Freeform 110"/>
              <p:cNvSpPr>
                <a:spLocks noEditPoints="1"/>
              </p:cNvSpPr>
              <p:nvPr/>
            </p:nvSpPr>
            <p:spPr bwMode="auto">
              <a:xfrm>
                <a:off x="6215063" y="1930400"/>
                <a:ext cx="209550" cy="255588"/>
              </a:xfrm>
              <a:custGeom>
                <a:avLst/>
                <a:gdLst>
                  <a:gd name="T0" fmla="*/ 111 w 324"/>
                  <a:gd name="T1" fmla="*/ 0 h 396"/>
                  <a:gd name="T2" fmla="*/ 317 w 324"/>
                  <a:gd name="T3" fmla="*/ 239 h 396"/>
                  <a:gd name="T4" fmla="*/ 275 w 324"/>
                  <a:gd name="T5" fmla="*/ 368 h 396"/>
                  <a:gd name="T6" fmla="*/ 249 w 324"/>
                  <a:gd name="T7" fmla="*/ 380 h 396"/>
                  <a:gd name="T8" fmla="*/ 6 w 324"/>
                  <a:gd name="T9" fmla="*/ 129 h 396"/>
                  <a:gd name="T10" fmla="*/ 8 w 324"/>
                  <a:gd name="T11" fmla="*/ 60 h 396"/>
                  <a:gd name="T12" fmla="*/ 36 w 324"/>
                  <a:gd name="T13" fmla="*/ 16 h 396"/>
                  <a:gd name="T14" fmla="*/ 111 w 324"/>
                  <a:gd name="T15" fmla="*/ 0 h 396"/>
                  <a:gd name="T16" fmla="*/ 114 w 324"/>
                  <a:gd name="T17" fmla="*/ 20 h 396"/>
                  <a:gd name="T18" fmla="*/ 48 w 324"/>
                  <a:gd name="T19" fmla="*/ 35 h 396"/>
                  <a:gd name="T20" fmla="*/ 61 w 324"/>
                  <a:gd name="T21" fmla="*/ 224 h 396"/>
                  <a:gd name="T22" fmla="*/ 101 w 324"/>
                  <a:gd name="T23" fmla="*/ 290 h 396"/>
                  <a:gd name="T24" fmla="*/ 144 w 324"/>
                  <a:gd name="T25" fmla="*/ 337 h 396"/>
                  <a:gd name="T26" fmla="*/ 196 w 324"/>
                  <a:gd name="T27" fmla="*/ 362 h 396"/>
                  <a:gd name="T28" fmla="*/ 282 w 324"/>
                  <a:gd name="T29" fmla="*/ 345 h 396"/>
                  <a:gd name="T30" fmla="*/ 289 w 324"/>
                  <a:gd name="T31" fmla="*/ 194 h 396"/>
                  <a:gd name="T32" fmla="*/ 242 w 324"/>
                  <a:gd name="T33" fmla="*/ 111 h 396"/>
                  <a:gd name="T34" fmla="*/ 239 w 324"/>
                  <a:gd name="T35" fmla="*/ 99 h 396"/>
                  <a:gd name="T36" fmla="*/ 114 w 324"/>
                  <a:gd name="T37" fmla="*/ 2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5" name="组合 14"/>
            <p:cNvGrpSpPr/>
            <p:nvPr userDrawn="1"/>
          </p:nvGrpSpPr>
          <p:grpSpPr>
            <a:xfrm>
              <a:off x="9015628" y="3627665"/>
              <a:ext cx="965200" cy="960690"/>
              <a:chOff x="8181975" y="1892300"/>
              <a:chExt cx="679451" cy="676276"/>
            </a:xfrm>
            <a:grpFill/>
          </p:grpSpPr>
          <p:sp>
            <p:nvSpPr>
              <p:cNvPr id="215" name="Freeform 111"/>
              <p:cNvSpPr/>
              <p:nvPr/>
            </p:nvSpPr>
            <p:spPr bwMode="auto">
              <a:xfrm>
                <a:off x="8723313" y="2473325"/>
                <a:ext cx="15875" cy="39688"/>
              </a:xfrm>
              <a:custGeom>
                <a:avLst/>
                <a:gdLst>
                  <a:gd name="T0" fmla="*/ 4 w 23"/>
                  <a:gd name="T1" fmla="*/ 0 h 62"/>
                  <a:gd name="T2" fmla="*/ 14 w 23"/>
                  <a:gd name="T3" fmla="*/ 3 h 62"/>
                  <a:gd name="T4" fmla="*/ 15 w 23"/>
                  <a:gd name="T5" fmla="*/ 62 h 62"/>
                  <a:gd name="T6" fmla="*/ 4 w 23"/>
                  <a:gd name="T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6" name="Freeform 112"/>
              <p:cNvSpPr>
                <a:spLocks noEditPoints="1"/>
              </p:cNvSpPr>
              <p:nvPr/>
            </p:nvSpPr>
            <p:spPr bwMode="auto">
              <a:xfrm>
                <a:off x="8181975" y="1892300"/>
                <a:ext cx="177800" cy="655638"/>
              </a:xfrm>
              <a:custGeom>
                <a:avLst/>
                <a:gdLst>
                  <a:gd name="T0" fmla="*/ 200 w 276"/>
                  <a:gd name="T1" fmla="*/ 596 h 1013"/>
                  <a:gd name="T2" fmla="*/ 172 w 276"/>
                  <a:gd name="T3" fmla="*/ 641 h 1013"/>
                  <a:gd name="T4" fmla="*/ 170 w 276"/>
                  <a:gd name="T5" fmla="*/ 697 h 1013"/>
                  <a:gd name="T6" fmla="*/ 149 w 276"/>
                  <a:gd name="T7" fmla="*/ 989 h 1013"/>
                  <a:gd name="T8" fmla="*/ 77 w 276"/>
                  <a:gd name="T9" fmla="*/ 1003 h 1013"/>
                  <a:gd name="T10" fmla="*/ 64 w 276"/>
                  <a:gd name="T11" fmla="*/ 945 h 1013"/>
                  <a:gd name="T12" fmla="*/ 69 w 276"/>
                  <a:gd name="T13" fmla="*/ 697 h 1013"/>
                  <a:gd name="T14" fmla="*/ 51 w 276"/>
                  <a:gd name="T15" fmla="*/ 656 h 1013"/>
                  <a:gd name="T16" fmla="*/ 77 w 276"/>
                  <a:gd name="T17" fmla="*/ 618 h 1013"/>
                  <a:gd name="T18" fmla="*/ 77 w 276"/>
                  <a:gd name="T19" fmla="*/ 558 h 1013"/>
                  <a:gd name="T20" fmla="*/ 21 w 276"/>
                  <a:gd name="T21" fmla="*/ 456 h 1013"/>
                  <a:gd name="T22" fmla="*/ 49 w 276"/>
                  <a:gd name="T23" fmla="*/ 251 h 1013"/>
                  <a:gd name="T24" fmla="*/ 82 w 276"/>
                  <a:gd name="T25" fmla="*/ 184 h 1013"/>
                  <a:gd name="T26" fmla="*/ 82 w 276"/>
                  <a:gd name="T27" fmla="*/ 86 h 1013"/>
                  <a:gd name="T28" fmla="*/ 157 w 276"/>
                  <a:gd name="T29" fmla="*/ 2 h 1013"/>
                  <a:gd name="T30" fmla="*/ 179 w 276"/>
                  <a:gd name="T31" fmla="*/ 124 h 1013"/>
                  <a:gd name="T32" fmla="*/ 240 w 276"/>
                  <a:gd name="T33" fmla="*/ 445 h 1013"/>
                  <a:gd name="T34" fmla="*/ 175 w 276"/>
                  <a:gd name="T35" fmla="*/ 556 h 1013"/>
                  <a:gd name="T36" fmla="*/ 180 w 276"/>
                  <a:gd name="T37" fmla="*/ 329 h 1013"/>
                  <a:gd name="T38" fmla="*/ 135 w 276"/>
                  <a:gd name="T39" fmla="*/ 385 h 1013"/>
                  <a:gd name="T40" fmla="*/ 119 w 276"/>
                  <a:gd name="T41" fmla="*/ 302 h 1013"/>
                  <a:gd name="T42" fmla="*/ 130 w 276"/>
                  <a:gd name="T43" fmla="*/ 294 h 1013"/>
                  <a:gd name="T44" fmla="*/ 130 w 276"/>
                  <a:gd name="T45" fmla="*/ 136 h 1013"/>
                  <a:gd name="T46" fmla="*/ 132 w 276"/>
                  <a:gd name="T47" fmla="*/ 20 h 1013"/>
                  <a:gd name="T48" fmla="*/ 115 w 276"/>
                  <a:gd name="T49" fmla="*/ 126 h 1013"/>
                  <a:gd name="T50" fmla="*/ 79 w 276"/>
                  <a:gd name="T51" fmla="*/ 217 h 1013"/>
                  <a:gd name="T52" fmla="*/ 56 w 276"/>
                  <a:gd name="T53" fmla="*/ 266 h 1013"/>
                  <a:gd name="T54" fmla="*/ 31 w 276"/>
                  <a:gd name="T55" fmla="*/ 327 h 1013"/>
                  <a:gd name="T56" fmla="*/ 92 w 276"/>
                  <a:gd name="T57" fmla="*/ 559 h 1013"/>
                  <a:gd name="T58" fmla="*/ 227 w 276"/>
                  <a:gd name="T59" fmla="*/ 422 h 1013"/>
                  <a:gd name="T60" fmla="*/ 220 w 276"/>
                  <a:gd name="T61" fmla="*/ 294 h 1013"/>
                  <a:gd name="T62" fmla="*/ 180 w 276"/>
                  <a:gd name="T63" fmla="*/ 206 h 1013"/>
                  <a:gd name="T64" fmla="*/ 162 w 276"/>
                  <a:gd name="T65" fmla="*/ 119 h 1013"/>
                  <a:gd name="T66" fmla="*/ 150 w 276"/>
                  <a:gd name="T67" fmla="*/ 16 h 1013"/>
                  <a:gd name="T68" fmla="*/ 155 w 276"/>
                  <a:gd name="T69" fmla="*/ 294 h 1013"/>
                  <a:gd name="T70" fmla="*/ 150 w 276"/>
                  <a:gd name="T71" fmla="*/ 314 h 1013"/>
                  <a:gd name="T72" fmla="*/ 112 w 276"/>
                  <a:gd name="T73" fmla="*/ 335 h 1013"/>
                  <a:gd name="T74" fmla="*/ 135 w 276"/>
                  <a:gd name="T75" fmla="*/ 320 h 1013"/>
                  <a:gd name="T76" fmla="*/ 74 w 276"/>
                  <a:gd name="T77" fmla="*/ 599 h 1013"/>
                  <a:gd name="T78" fmla="*/ 185 w 276"/>
                  <a:gd name="T79" fmla="*/ 594 h 1013"/>
                  <a:gd name="T80" fmla="*/ 74 w 276"/>
                  <a:gd name="T81" fmla="*/ 599 h 1013"/>
                  <a:gd name="T82" fmla="*/ 92 w 276"/>
                  <a:gd name="T83" fmla="*/ 639 h 1013"/>
                  <a:gd name="T84" fmla="*/ 159 w 276"/>
                  <a:gd name="T85" fmla="*/ 616 h 1013"/>
                  <a:gd name="T86" fmla="*/ 162 w 276"/>
                  <a:gd name="T87" fmla="*/ 662 h 1013"/>
                  <a:gd name="T88" fmla="*/ 62 w 276"/>
                  <a:gd name="T89" fmla="*/ 677 h 1013"/>
                  <a:gd name="T90" fmla="*/ 180 w 276"/>
                  <a:gd name="T91" fmla="*/ 667 h 1013"/>
                  <a:gd name="T92" fmla="*/ 89 w 276"/>
                  <a:gd name="T93" fmla="*/ 696 h 1013"/>
                  <a:gd name="T94" fmla="*/ 79 w 276"/>
                  <a:gd name="T95" fmla="*/ 887 h 1013"/>
                  <a:gd name="T96" fmla="*/ 139 w 276"/>
                  <a:gd name="T97" fmla="*/ 960 h 1013"/>
                  <a:gd name="T98" fmla="*/ 152 w 276"/>
                  <a:gd name="T99" fmla="*/ 875 h 1013"/>
                  <a:gd name="T100" fmla="*/ 147 w 276"/>
                  <a:gd name="T101" fmla="*/ 696 h 1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7" name="Freeform 113"/>
              <p:cNvSpPr>
                <a:spLocks noEditPoints="1"/>
              </p:cNvSpPr>
              <p:nvPr/>
            </p:nvSpPr>
            <p:spPr bwMode="auto">
              <a:xfrm>
                <a:off x="8682038" y="1897063"/>
                <a:ext cx="179388" cy="671513"/>
              </a:xfrm>
              <a:custGeom>
                <a:avLst/>
                <a:gdLst>
                  <a:gd name="T0" fmla="*/ 197 w 276"/>
                  <a:gd name="T1" fmla="*/ 574 h 1039"/>
                  <a:gd name="T2" fmla="*/ 199 w 276"/>
                  <a:gd name="T3" fmla="*/ 629 h 1039"/>
                  <a:gd name="T4" fmla="*/ 192 w 276"/>
                  <a:gd name="T5" fmla="*/ 715 h 1039"/>
                  <a:gd name="T6" fmla="*/ 179 w 276"/>
                  <a:gd name="T7" fmla="*/ 891 h 1039"/>
                  <a:gd name="T8" fmla="*/ 129 w 276"/>
                  <a:gd name="T9" fmla="*/ 1016 h 1039"/>
                  <a:gd name="T10" fmla="*/ 44 w 276"/>
                  <a:gd name="T11" fmla="*/ 924 h 1039"/>
                  <a:gd name="T12" fmla="*/ 44 w 276"/>
                  <a:gd name="T13" fmla="*/ 717 h 1039"/>
                  <a:gd name="T14" fmla="*/ 66 w 276"/>
                  <a:gd name="T15" fmla="*/ 657 h 1039"/>
                  <a:gd name="T16" fmla="*/ 89 w 276"/>
                  <a:gd name="T17" fmla="*/ 614 h 1039"/>
                  <a:gd name="T18" fmla="*/ 74 w 276"/>
                  <a:gd name="T19" fmla="*/ 547 h 1039"/>
                  <a:gd name="T20" fmla="*/ 13 w 276"/>
                  <a:gd name="T21" fmla="*/ 479 h 1039"/>
                  <a:gd name="T22" fmla="*/ 40 w 276"/>
                  <a:gd name="T23" fmla="*/ 245 h 1039"/>
                  <a:gd name="T24" fmla="*/ 98 w 276"/>
                  <a:gd name="T25" fmla="*/ 84 h 1039"/>
                  <a:gd name="T26" fmla="*/ 144 w 276"/>
                  <a:gd name="T27" fmla="*/ 3 h 1039"/>
                  <a:gd name="T28" fmla="*/ 211 w 276"/>
                  <a:gd name="T29" fmla="*/ 164 h 1039"/>
                  <a:gd name="T30" fmla="*/ 257 w 276"/>
                  <a:gd name="T31" fmla="*/ 330 h 1039"/>
                  <a:gd name="T32" fmla="*/ 149 w 276"/>
                  <a:gd name="T33" fmla="*/ 242 h 1039"/>
                  <a:gd name="T34" fmla="*/ 171 w 276"/>
                  <a:gd name="T35" fmla="*/ 307 h 1039"/>
                  <a:gd name="T36" fmla="*/ 103 w 276"/>
                  <a:gd name="T37" fmla="*/ 353 h 1039"/>
                  <a:gd name="T38" fmla="*/ 128 w 276"/>
                  <a:gd name="T39" fmla="*/ 38 h 1039"/>
                  <a:gd name="T40" fmla="*/ 36 w 276"/>
                  <a:gd name="T41" fmla="*/ 307 h 1039"/>
                  <a:gd name="T42" fmla="*/ 23 w 276"/>
                  <a:gd name="T43" fmla="*/ 464 h 1039"/>
                  <a:gd name="T44" fmla="*/ 214 w 276"/>
                  <a:gd name="T45" fmla="*/ 499 h 1039"/>
                  <a:gd name="T46" fmla="*/ 234 w 276"/>
                  <a:gd name="T47" fmla="*/ 283 h 1039"/>
                  <a:gd name="T48" fmla="*/ 144 w 276"/>
                  <a:gd name="T49" fmla="*/ 31 h 1039"/>
                  <a:gd name="T50" fmla="*/ 142 w 276"/>
                  <a:gd name="T51" fmla="*/ 352 h 1039"/>
                  <a:gd name="T52" fmla="*/ 142 w 276"/>
                  <a:gd name="T53" fmla="*/ 352 h 1039"/>
                  <a:gd name="T54" fmla="*/ 131 w 276"/>
                  <a:gd name="T55" fmla="*/ 305 h 1039"/>
                  <a:gd name="T56" fmla="*/ 94 w 276"/>
                  <a:gd name="T57" fmla="*/ 557 h 1039"/>
                  <a:gd name="T58" fmla="*/ 113 w 276"/>
                  <a:gd name="T59" fmla="*/ 574 h 1039"/>
                  <a:gd name="T60" fmla="*/ 94 w 276"/>
                  <a:gd name="T61" fmla="*/ 557 h 1039"/>
                  <a:gd name="T62" fmla="*/ 101 w 276"/>
                  <a:gd name="T63" fmla="*/ 617 h 1039"/>
                  <a:gd name="T64" fmla="*/ 162 w 276"/>
                  <a:gd name="T65" fmla="*/ 592 h 1039"/>
                  <a:gd name="T66" fmla="*/ 81 w 276"/>
                  <a:gd name="T67" fmla="*/ 642 h 1039"/>
                  <a:gd name="T68" fmla="*/ 177 w 276"/>
                  <a:gd name="T69" fmla="*/ 639 h 1039"/>
                  <a:gd name="T70" fmla="*/ 106 w 276"/>
                  <a:gd name="T71" fmla="*/ 672 h 1039"/>
                  <a:gd name="T72" fmla="*/ 167 w 276"/>
                  <a:gd name="T73" fmla="*/ 722 h 1039"/>
                  <a:gd name="T74" fmla="*/ 106 w 276"/>
                  <a:gd name="T75" fmla="*/ 672 h 1039"/>
                  <a:gd name="T76" fmla="*/ 56 w 276"/>
                  <a:gd name="T77" fmla="*/ 974 h 1039"/>
                  <a:gd name="T78" fmla="*/ 166 w 276"/>
                  <a:gd name="T79" fmla="*/ 878 h 1039"/>
                  <a:gd name="T80" fmla="*/ 167 w 276"/>
                  <a:gd name="T81" fmla="*/ 767 h 1039"/>
                  <a:gd name="T82" fmla="*/ 174 w 276"/>
                  <a:gd name="T83" fmla="*/ 733 h 1039"/>
                  <a:gd name="T84" fmla="*/ 96 w 276"/>
                  <a:gd name="T85" fmla="*/ 795 h 1039"/>
                  <a:gd name="T86" fmla="*/ 78 w 276"/>
                  <a:gd name="T87" fmla="*/ 866 h 1039"/>
                  <a:gd name="T88" fmla="*/ 59 w 276"/>
                  <a:gd name="T89" fmla="*/ 733 h 10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8" name="Freeform 114"/>
              <p:cNvSpPr>
                <a:spLocks noEditPoints="1"/>
              </p:cNvSpPr>
              <p:nvPr/>
            </p:nvSpPr>
            <p:spPr bwMode="auto">
              <a:xfrm>
                <a:off x="8467725" y="2076450"/>
                <a:ext cx="103188" cy="487363"/>
              </a:xfrm>
              <a:custGeom>
                <a:avLst/>
                <a:gdLst>
                  <a:gd name="T0" fmla="*/ 73 w 158"/>
                  <a:gd name="T1" fmla="*/ 0 h 754"/>
                  <a:gd name="T2" fmla="*/ 75 w 158"/>
                  <a:gd name="T3" fmla="*/ 1 h 754"/>
                  <a:gd name="T4" fmla="*/ 87 w 158"/>
                  <a:gd name="T5" fmla="*/ 30 h 754"/>
                  <a:gd name="T6" fmla="*/ 158 w 158"/>
                  <a:gd name="T7" fmla="*/ 229 h 754"/>
                  <a:gd name="T8" fmla="*/ 143 w 158"/>
                  <a:gd name="T9" fmla="*/ 539 h 754"/>
                  <a:gd name="T10" fmla="*/ 146 w 158"/>
                  <a:gd name="T11" fmla="*/ 604 h 754"/>
                  <a:gd name="T12" fmla="*/ 95 w 158"/>
                  <a:gd name="T13" fmla="*/ 750 h 754"/>
                  <a:gd name="T14" fmla="*/ 37 w 158"/>
                  <a:gd name="T15" fmla="*/ 747 h 754"/>
                  <a:gd name="T16" fmla="*/ 10 w 158"/>
                  <a:gd name="T17" fmla="*/ 715 h 754"/>
                  <a:gd name="T18" fmla="*/ 5 w 158"/>
                  <a:gd name="T19" fmla="*/ 674 h 754"/>
                  <a:gd name="T20" fmla="*/ 0 w 158"/>
                  <a:gd name="T21" fmla="*/ 594 h 754"/>
                  <a:gd name="T22" fmla="*/ 4 w 158"/>
                  <a:gd name="T23" fmla="*/ 511 h 754"/>
                  <a:gd name="T24" fmla="*/ 5 w 158"/>
                  <a:gd name="T25" fmla="*/ 455 h 754"/>
                  <a:gd name="T26" fmla="*/ 0 w 158"/>
                  <a:gd name="T27" fmla="*/ 239 h 754"/>
                  <a:gd name="T28" fmla="*/ 38 w 158"/>
                  <a:gd name="T29" fmla="*/ 96 h 754"/>
                  <a:gd name="T30" fmla="*/ 73 w 158"/>
                  <a:gd name="T31" fmla="*/ 0 h 754"/>
                  <a:gd name="T32" fmla="*/ 82 w 158"/>
                  <a:gd name="T33" fmla="*/ 181 h 754"/>
                  <a:gd name="T34" fmla="*/ 115 w 158"/>
                  <a:gd name="T35" fmla="*/ 232 h 754"/>
                  <a:gd name="T36" fmla="*/ 93 w 158"/>
                  <a:gd name="T37" fmla="*/ 257 h 754"/>
                  <a:gd name="T38" fmla="*/ 68 w 158"/>
                  <a:gd name="T39" fmla="*/ 182 h 754"/>
                  <a:gd name="T40" fmla="*/ 65 w 158"/>
                  <a:gd name="T41" fmla="*/ 55 h 754"/>
                  <a:gd name="T42" fmla="*/ 33 w 158"/>
                  <a:gd name="T43" fmla="*/ 149 h 754"/>
                  <a:gd name="T44" fmla="*/ 28 w 158"/>
                  <a:gd name="T45" fmla="*/ 177 h 754"/>
                  <a:gd name="T46" fmla="*/ 19 w 158"/>
                  <a:gd name="T47" fmla="*/ 260 h 754"/>
                  <a:gd name="T48" fmla="*/ 15 w 158"/>
                  <a:gd name="T49" fmla="*/ 345 h 754"/>
                  <a:gd name="T50" fmla="*/ 17 w 158"/>
                  <a:gd name="T51" fmla="*/ 388 h 754"/>
                  <a:gd name="T52" fmla="*/ 15 w 158"/>
                  <a:gd name="T53" fmla="*/ 539 h 754"/>
                  <a:gd name="T54" fmla="*/ 14 w 158"/>
                  <a:gd name="T55" fmla="*/ 599 h 754"/>
                  <a:gd name="T56" fmla="*/ 38 w 158"/>
                  <a:gd name="T57" fmla="*/ 729 h 754"/>
                  <a:gd name="T58" fmla="*/ 92 w 158"/>
                  <a:gd name="T59" fmla="*/ 734 h 754"/>
                  <a:gd name="T60" fmla="*/ 118 w 158"/>
                  <a:gd name="T61" fmla="*/ 702 h 754"/>
                  <a:gd name="T62" fmla="*/ 120 w 158"/>
                  <a:gd name="T63" fmla="*/ 679 h 754"/>
                  <a:gd name="T64" fmla="*/ 128 w 158"/>
                  <a:gd name="T65" fmla="*/ 667 h 754"/>
                  <a:gd name="T66" fmla="*/ 131 w 158"/>
                  <a:gd name="T67" fmla="*/ 594 h 754"/>
                  <a:gd name="T68" fmla="*/ 138 w 158"/>
                  <a:gd name="T69" fmla="*/ 405 h 754"/>
                  <a:gd name="T70" fmla="*/ 143 w 158"/>
                  <a:gd name="T71" fmla="*/ 270 h 754"/>
                  <a:gd name="T72" fmla="*/ 136 w 158"/>
                  <a:gd name="T73" fmla="*/ 211 h 754"/>
                  <a:gd name="T74" fmla="*/ 128 w 158"/>
                  <a:gd name="T75" fmla="*/ 191 h 754"/>
                  <a:gd name="T76" fmla="*/ 126 w 158"/>
                  <a:gd name="T77" fmla="*/ 171 h 754"/>
                  <a:gd name="T78" fmla="*/ 102 w 158"/>
                  <a:gd name="T79" fmla="*/ 114 h 754"/>
                  <a:gd name="T80" fmla="*/ 78 w 158"/>
                  <a:gd name="T81" fmla="*/ 51 h 754"/>
                  <a:gd name="T82" fmla="*/ 82 w 158"/>
                  <a:gd name="T83" fmla="*/ 181 h 754"/>
                  <a:gd name="T84" fmla="*/ 83 w 158"/>
                  <a:gd name="T85" fmla="*/ 207 h 754"/>
                  <a:gd name="T86" fmla="*/ 75 w 158"/>
                  <a:gd name="T87" fmla="*/ 249 h 754"/>
                  <a:gd name="T88" fmla="*/ 83 w 158"/>
                  <a:gd name="T89" fmla="*/ 207 h 754"/>
                  <a:gd name="T90" fmla="*/ 90 w 158"/>
                  <a:gd name="T91" fmla="*/ 244 h 754"/>
                  <a:gd name="T92" fmla="*/ 90 w 158"/>
                  <a:gd name="T93" fmla="*/ 204 h 754"/>
                  <a:gd name="T94" fmla="*/ 90 w 158"/>
                  <a:gd name="T95" fmla="*/ 24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6" name="组合 15"/>
            <p:cNvGrpSpPr/>
            <p:nvPr userDrawn="1"/>
          </p:nvGrpSpPr>
          <p:grpSpPr>
            <a:xfrm>
              <a:off x="4959961" y="5209919"/>
              <a:ext cx="500063" cy="1219200"/>
              <a:chOff x="4560888" y="5092700"/>
              <a:chExt cx="500063" cy="1219200"/>
            </a:xfrm>
            <a:grpFill/>
          </p:grpSpPr>
          <p:sp>
            <p:nvSpPr>
              <p:cNvPr id="211" name="Freeform 115"/>
              <p:cNvSpPr/>
              <p:nvPr/>
            </p:nvSpPr>
            <p:spPr bwMode="auto">
              <a:xfrm>
                <a:off x="4905375" y="5153025"/>
                <a:ext cx="11113" cy="28575"/>
              </a:xfrm>
              <a:custGeom>
                <a:avLst/>
                <a:gdLst>
                  <a:gd name="T0" fmla="*/ 19 w 19"/>
                  <a:gd name="T1" fmla="*/ 0 h 45"/>
                  <a:gd name="T2" fmla="*/ 9 w 19"/>
                  <a:gd name="T3" fmla="*/ 45 h 45"/>
                  <a:gd name="T4" fmla="*/ 0 w 19"/>
                  <a:gd name="T5" fmla="*/ 39 h 45"/>
                  <a:gd name="T6" fmla="*/ 19 w 19"/>
                  <a:gd name="T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2" name="Freeform 116"/>
              <p:cNvSpPr/>
              <p:nvPr/>
            </p:nvSpPr>
            <p:spPr bwMode="auto">
              <a:xfrm>
                <a:off x="4614863" y="5184775"/>
                <a:ext cx="22225" cy="38100"/>
              </a:xfrm>
              <a:custGeom>
                <a:avLst/>
                <a:gdLst>
                  <a:gd name="T0" fmla="*/ 31 w 34"/>
                  <a:gd name="T1" fmla="*/ 59 h 59"/>
                  <a:gd name="T2" fmla="*/ 0 w 34"/>
                  <a:gd name="T3" fmla="*/ 0 h 59"/>
                  <a:gd name="T4" fmla="*/ 31 w 34"/>
                  <a:gd name="T5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3" name="Freeform 117"/>
              <p:cNvSpPr>
                <a:spLocks noEditPoints="1"/>
              </p:cNvSpPr>
              <p:nvPr/>
            </p:nvSpPr>
            <p:spPr bwMode="auto">
              <a:xfrm>
                <a:off x="4846638" y="5092700"/>
                <a:ext cx="214313" cy="1201738"/>
              </a:xfrm>
              <a:custGeom>
                <a:avLst/>
                <a:gdLst>
                  <a:gd name="T0" fmla="*/ 150 w 333"/>
                  <a:gd name="T1" fmla="*/ 1832 h 1859"/>
                  <a:gd name="T2" fmla="*/ 112 w 333"/>
                  <a:gd name="T3" fmla="*/ 1801 h 1859"/>
                  <a:gd name="T4" fmla="*/ 105 w 333"/>
                  <a:gd name="T5" fmla="*/ 1725 h 1859"/>
                  <a:gd name="T6" fmla="*/ 80 w 333"/>
                  <a:gd name="T7" fmla="*/ 1383 h 1859"/>
                  <a:gd name="T8" fmla="*/ 60 w 333"/>
                  <a:gd name="T9" fmla="*/ 1035 h 1859"/>
                  <a:gd name="T10" fmla="*/ 53 w 333"/>
                  <a:gd name="T11" fmla="*/ 929 h 1859"/>
                  <a:gd name="T12" fmla="*/ 51 w 333"/>
                  <a:gd name="T13" fmla="*/ 865 h 1859"/>
                  <a:gd name="T14" fmla="*/ 10 w 333"/>
                  <a:gd name="T15" fmla="*/ 362 h 1859"/>
                  <a:gd name="T16" fmla="*/ 27 w 333"/>
                  <a:gd name="T17" fmla="*/ 265 h 1859"/>
                  <a:gd name="T18" fmla="*/ 100 w 333"/>
                  <a:gd name="T19" fmla="*/ 7 h 1859"/>
                  <a:gd name="T20" fmla="*/ 167 w 333"/>
                  <a:gd name="T21" fmla="*/ 131 h 1859"/>
                  <a:gd name="T22" fmla="*/ 212 w 333"/>
                  <a:gd name="T23" fmla="*/ 266 h 1859"/>
                  <a:gd name="T24" fmla="*/ 247 w 333"/>
                  <a:gd name="T25" fmla="*/ 481 h 1859"/>
                  <a:gd name="T26" fmla="*/ 253 w 333"/>
                  <a:gd name="T27" fmla="*/ 577 h 1859"/>
                  <a:gd name="T28" fmla="*/ 293 w 333"/>
                  <a:gd name="T29" fmla="*/ 1061 h 1859"/>
                  <a:gd name="T30" fmla="*/ 307 w 333"/>
                  <a:gd name="T31" fmla="*/ 1161 h 1859"/>
                  <a:gd name="T32" fmla="*/ 310 w 333"/>
                  <a:gd name="T33" fmla="*/ 1313 h 1859"/>
                  <a:gd name="T34" fmla="*/ 332 w 333"/>
                  <a:gd name="T35" fmla="*/ 1642 h 1859"/>
                  <a:gd name="T36" fmla="*/ 330 w 333"/>
                  <a:gd name="T37" fmla="*/ 1763 h 1859"/>
                  <a:gd name="T38" fmla="*/ 216 w 333"/>
                  <a:gd name="T39" fmla="*/ 301 h 1859"/>
                  <a:gd name="T40" fmla="*/ 24 w 333"/>
                  <a:gd name="T41" fmla="*/ 304 h 1859"/>
                  <a:gd name="T42" fmla="*/ 31 w 333"/>
                  <a:gd name="T43" fmla="*/ 479 h 1859"/>
                  <a:gd name="T44" fmla="*/ 49 w 333"/>
                  <a:gd name="T45" fmla="*/ 650 h 1859"/>
                  <a:gd name="T46" fmla="*/ 81 w 333"/>
                  <a:gd name="T47" fmla="*/ 1084 h 1859"/>
                  <a:gd name="T48" fmla="*/ 95 w 333"/>
                  <a:gd name="T49" fmla="*/ 1205 h 1859"/>
                  <a:gd name="T50" fmla="*/ 122 w 333"/>
                  <a:gd name="T51" fmla="*/ 1596 h 1859"/>
                  <a:gd name="T52" fmla="*/ 131 w 333"/>
                  <a:gd name="T53" fmla="*/ 1795 h 1859"/>
                  <a:gd name="T54" fmla="*/ 308 w 333"/>
                  <a:gd name="T55" fmla="*/ 1792 h 1859"/>
                  <a:gd name="T56" fmla="*/ 308 w 333"/>
                  <a:gd name="T57" fmla="*/ 1572 h 1859"/>
                  <a:gd name="T58" fmla="*/ 297 w 333"/>
                  <a:gd name="T59" fmla="*/ 1331 h 1859"/>
                  <a:gd name="T60" fmla="*/ 165 w 333"/>
                  <a:gd name="T61" fmla="*/ 1258 h 1859"/>
                  <a:gd name="T62" fmla="*/ 150 w 333"/>
                  <a:gd name="T63" fmla="*/ 962 h 1859"/>
                  <a:gd name="T64" fmla="*/ 115 w 333"/>
                  <a:gd name="T65" fmla="*/ 550 h 1859"/>
                  <a:gd name="T66" fmla="*/ 111 w 333"/>
                  <a:gd name="T67" fmla="*/ 414 h 1859"/>
                  <a:gd name="T68" fmla="*/ 221 w 333"/>
                  <a:gd name="T69" fmla="*/ 399 h 1859"/>
                  <a:gd name="T70" fmla="*/ 216 w 333"/>
                  <a:gd name="T71" fmla="*/ 301 h 1859"/>
                  <a:gd name="T72" fmla="*/ 89 w 333"/>
                  <a:gd name="T73" fmla="*/ 296 h 1859"/>
                  <a:gd name="T74" fmla="*/ 158 w 333"/>
                  <a:gd name="T75" fmla="*/ 290 h 1859"/>
                  <a:gd name="T76" fmla="*/ 278 w 333"/>
                  <a:gd name="T77" fmla="*/ 1039 h 1859"/>
                  <a:gd name="T78" fmla="*/ 267 w 333"/>
                  <a:gd name="T79" fmla="*/ 963 h 1859"/>
                  <a:gd name="T80" fmla="*/ 248 w 333"/>
                  <a:gd name="T81" fmla="*/ 733 h 1859"/>
                  <a:gd name="T82" fmla="*/ 244 w 333"/>
                  <a:gd name="T83" fmla="*/ 618 h 1859"/>
                  <a:gd name="T84" fmla="*/ 222 w 333"/>
                  <a:gd name="T85" fmla="*/ 425 h 1859"/>
                  <a:gd name="T86" fmla="*/ 136 w 333"/>
                  <a:gd name="T87" fmla="*/ 605 h 1859"/>
                  <a:gd name="T88" fmla="*/ 180 w 333"/>
                  <a:gd name="T89" fmla="*/ 1323 h 1859"/>
                  <a:gd name="T90" fmla="*/ 282 w 333"/>
                  <a:gd name="T91" fmla="*/ 1080 h 1859"/>
                  <a:gd name="T92" fmla="*/ 111 w 333"/>
                  <a:gd name="T93" fmla="*/ 28 h 1859"/>
                  <a:gd name="T94" fmla="*/ 61 w 333"/>
                  <a:gd name="T95" fmla="*/ 238 h 1859"/>
                  <a:gd name="T96" fmla="*/ 64 w 333"/>
                  <a:gd name="T97" fmla="*/ 270 h 1859"/>
                  <a:gd name="T98" fmla="*/ 151 w 333"/>
                  <a:gd name="T99" fmla="*/ 121 h 1859"/>
                  <a:gd name="T100" fmla="*/ 147 w 333"/>
                  <a:gd name="T101" fmla="*/ 119 h 1859"/>
                  <a:gd name="T102" fmla="*/ 39 w 333"/>
                  <a:gd name="T103" fmla="*/ 281 h 1859"/>
                  <a:gd name="T104" fmla="*/ 85 w 333"/>
                  <a:gd name="T105" fmla="*/ 293 h 1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4" name="Freeform 118"/>
              <p:cNvSpPr>
                <a:spLocks noEditPoints="1"/>
              </p:cNvSpPr>
              <p:nvPr/>
            </p:nvSpPr>
            <p:spPr bwMode="auto">
              <a:xfrm>
                <a:off x="4560888" y="5137150"/>
                <a:ext cx="355600" cy="1174750"/>
              </a:xfrm>
              <a:custGeom>
                <a:avLst/>
                <a:gdLst>
                  <a:gd name="T0" fmla="*/ 35 w 552"/>
                  <a:gd name="T1" fmla="*/ 287 h 1817"/>
                  <a:gd name="T2" fmla="*/ 40 w 552"/>
                  <a:gd name="T3" fmla="*/ 54 h 1817"/>
                  <a:gd name="T4" fmla="*/ 85 w 552"/>
                  <a:gd name="T5" fmla="*/ 28 h 1817"/>
                  <a:gd name="T6" fmla="*/ 189 w 552"/>
                  <a:gd name="T7" fmla="*/ 190 h 1817"/>
                  <a:gd name="T8" fmla="*/ 240 w 552"/>
                  <a:gd name="T9" fmla="*/ 244 h 1817"/>
                  <a:gd name="T10" fmla="*/ 268 w 552"/>
                  <a:gd name="T11" fmla="*/ 321 h 1817"/>
                  <a:gd name="T12" fmla="*/ 302 w 552"/>
                  <a:gd name="T13" fmla="*/ 479 h 1817"/>
                  <a:gd name="T14" fmla="*/ 426 w 552"/>
                  <a:gd name="T15" fmla="*/ 955 h 1817"/>
                  <a:gd name="T16" fmla="*/ 485 w 552"/>
                  <a:gd name="T17" fmla="*/ 1305 h 1817"/>
                  <a:gd name="T18" fmla="*/ 535 w 552"/>
                  <a:gd name="T19" fmla="*/ 1595 h 1817"/>
                  <a:gd name="T20" fmla="*/ 533 w 552"/>
                  <a:gd name="T21" fmla="*/ 1752 h 1817"/>
                  <a:gd name="T22" fmla="*/ 368 w 552"/>
                  <a:gd name="T23" fmla="*/ 1803 h 1817"/>
                  <a:gd name="T24" fmla="*/ 320 w 552"/>
                  <a:gd name="T25" fmla="*/ 1789 h 1817"/>
                  <a:gd name="T26" fmla="*/ 290 w 552"/>
                  <a:gd name="T27" fmla="*/ 1542 h 1817"/>
                  <a:gd name="T28" fmla="*/ 249 w 552"/>
                  <a:gd name="T29" fmla="*/ 1324 h 1817"/>
                  <a:gd name="T30" fmla="*/ 169 w 552"/>
                  <a:gd name="T31" fmla="*/ 977 h 1817"/>
                  <a:gd name="T32" fmla="*/ 99 w 552"/>
                  <a:gd name="T33" fmla="*/ 706 h 1817"/>
                  <a:gd name="T34" fmla="*/ 49 w 552"/>
                  <a:gd name="T35" fmla="*/ 484 h 1817"/>
                  <a:gd name="T36" fmla="*/ 12 w 552"/>
                  <a:gd name="T37" fmla="*/ 346 h 1817"/>
                  <a:gd name="T38" fmla="*/ 92 w 552"/>
                  <a:gd name="T39" fmla="*/ 591 h 1817"/>
                  <a:gd name="T40" fmla="*/ 118 w 552"/>
                  <a:gd name="T41" fmla="*/ 710 h 1817"/>
                  <a:gd name="T42" fmla="*/ 234 w 552"/>
                  <a:gd name="T43" fmla="*/ 1199 h 1817"/>
                  <a:gd name="T44" fmla="*/ 276 w 552"/>
                  <a:gd name="T45" fmla="*/ 1400 h 1817"/>
                  <a:gd name="T46" fmla="*/ 332 w 552"/>
                  <a:gd name="T47" fmla="*/ 1773 h 1817"/>
                  <a:gd name="T48" fmla="*/ 393 w 552"/>
                  <a:gd name="T49" fmla="*/ 1795 h 1817"/>
                  <a:gd name="T50" fmla="*/ 524 w 552"/>
                  <a:gd name="T51" fmla="*/ 1738 h 1817"/>
                  <a:gd name="T52" fmla="*/ 522 w 552"/>
                  <a:gd name="T53" fmla="*/ 1628 h 1817"/>
                  <a:gd name="T54" fmla="*/ 357 w 552"/>
                  <a:gd name="T55" fmla="*/ 1402 h 1817"/>
                  <a:gd name="T56" fmla="*/ 317 w 552"/>
                  <a:gd name="T57" fmla="*/ 1359 h 1817"/>
                  <a:gd name="T58" fmla="*/ 268 w 552"/>
                  <a:gd name="T59" fmla="*/ 1074 h 1817"/>
                  <a:gd name="T60" fmla="*/ 131 w 552"/>
                  <a:gd name="T61" fmla="*/ 545 h 1817"/>
                  <a:gd name="T62" fmla="*/ 94 w 552"/>
                  <a:gd name="T63" fmla="*/ 386 h 1817"/>
                  <a:gd name="T64" fmla="*/ 232 w 552"/>
                  <a:gd name="T65" fmla="*/ 265 h 1817"/>
                  <a:gd name="T66" fmla="*/ 92 w 552"/>
                  <a:gd name="T67" fmla="*/ 591 h 1817"/>
                  <a:gd name="T68" fmla="*/ 237 w 552"/>
                  <a:gd name="T69" fmla="*/ 895 h 1817"/>
                  <a:gd name="T70" fmla="*/ 337 w 552"/>
                  <a:gd name="T71" fmla="*/ 1354 h 1817"/>
                  <a:gd name="T72" fmla="*/ 470 w 552"/>
                  <a:gd name="T73" fmla="*/ 1350 h 1817"/>
                  <a:gd name="T74" fmla="*/ 434 w 552"/>
                  <a:gd name="T75" fmla="*/ 1083 h 1817"/>
                  <a:gd name="T76" fmla="*/ 409 w 552"/>
                  <a:gd name="T77" fmla="*/ 957 h 1817"/>
                  <a:gd name="T78" fmla="*/ 331 w 552"/>
                  <a:gd name="T79" fmla="*/ 661 h 1817"/>
                  <a:gd name="T80" fmla="*/ 229 w 552"/>
                  <a:gd name="T81" fmla="*/ 363 h 1817"/>
                  <a:gd name="T82" fmla="*/ 197 w 552"/>
                  <a:gd name="T83" fmla="*/ 729 h 1817"/>
                  <a:gd name="T84" fmla="*/ 42 w 552"/>
                  <a:gd name="T85" fmla="*/ 301 h 1817"/>
                  <a:gd name="T86" fmla="*/ 220 w 552"/>
                  <a:gd name="T87" fmla="*/ 252 h 1817"/>
                  <a:gd name="T88" fmla="*/ 181 w 552"/>
                  <a:gd name="T89" fmla="*/ 210 h 1817"/>
                  <a:gd name="T90" fmla="*/ 75 w 552"/>
                  <a:gd name="T91" fmla="*/ 37 h 1817"/>
                  <a:gd name="T92" fmla="*/ 51 w 552"/>
                  <a:gd name="T93" fmla="*/ 278 h 1817"/>
                  <a:gd name="T94" fmla="*/ 135 w 552"/>
                  <a:gd name="T95" fmla="*/ 154 h 1817"/>
                  <a:gd name="T96" fmla="*/ 181 w 552"/>
                  <a:gd name="T97" fmla="*/ 210 h 1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17" name="Freeform 119"/>
            <p:cNvSpPr>
              <a:spLocks noEditPoints="1"/>
            </p:cNvSpPr>
            <p:nvPr userDrawn="1"/>
          </p:nvSpPr>
          <p:spPr bwMode="auto">
            <a:xfrm>
              <a:off x="243884" y="437000"/>
              <a:ext cx="1711461" cy="1058863"/>
            </a:xfrm>
            <a:custGeom>
              <a:avLst/>
              <a:gdLst>
                <a:gd name="T0" fmla="*/ 1935 w 2288"/>
                <a:gd name="T1" fmla="*/ 291 h 1415"/>
                <a:gd name="T2" fmla="*/ 2219 w 2288"/>
                <a:gd name="T3" fmla="*/ 523 h 1415"/>
                <a:gd name="T4" fmla="*/ 1958 w 2288"/>
                <a:gd name="T5" fmla="*/ 1010 h 1415"/>
                <a:gd name="T6" fmla="*/ 1059 w 2288"/>
                <a:gd name="T7" fmla="*/ 1196 h 1415"/>
                <a:gd name="T8" fmla="*/ 919 w 2288"/>
                <a:gd name="T9" fmla="*/ 1219 h 1415"/>
                <a:gd name="T10" fmla="*/ 625 w 2288"/>
                <a:gd name="T11" fmla="*/ 922 h 1415"/>
                <a:gd name="T12" fmla="*/ 85 w 2288"/>
                <a:gd name="T13" fmla="*/ 817 h 1415"/>
                <a:gd name="T14" fmla="*/ 72 w 2288"/>
                <a:gd name="T15" fmla="*/ 608 h 1415"/>
                <a:gd name="T16" fmla="*/ 438 w 2288"/>
                <a:gd name="T17" fmla="*/ 330 h 1415"/>
                <a:gd name="T18" fmla="*/ 1357 w 2288"/>
                <a:gd name="T19" fmla="*/ 69 h 1415"/>
                <a:gd name="T20" fmla="*/ 1393 w 2288"/>
                <a:gd name="T21" fmla="*/ 147 h 1415"/>
                <a:gd name="T22" fmla="*/ 121 w 2288"/>
                <a:gd name="T23" fmla="*/ 595 h 1415"/>
                <a:gd name="T24" fmla="*/ 781 w 2288"/>
                <a:gd name="T25" fmla="*/ 785 h 1415"/>
                <a:gd name="T26" fmla="*/ 2010 w 2288"/>
                <a:gd name="T27" fmla="*/ 392 h 1415"/>
                <a:gd name="T28" fmla="*/ 1376 w 2288"/>
                <a:gd name="T29" fmla="*/ 216 h 1415"/>
                <a:gd name="T30" fmla="*/ 1144 w 2288"/>
                <a:gd name="T31" fmla="*/ 448 h 1415"/>
                <a:gd name="T32" fmla="*/ 1572 w 2288"/>
                <a:gd name="T33" fmla="*/ 1098 h 1415"/>
                <a:gd name="T34" fmla="*/ 2174 w 2288"/>
                <a:gd name="T35" fmla="*/ 409 h 1415"/>
                <a:gd name="T36" fmla="*/ 1782 w 2288"/>
                <a:gd name="T37" fmla="*/ 1049 h 1415"/>
                <a:gd name="T38" fmla="*/ 1736 w 2288"/>
                <a:gd name="T39" fmla="*/ 1147 h 1415"/>
                <a:gd name="T40" fmla="*/ 2112 w 2288"/>
                <a:gd name="T41" fmla="*/ 641 h 1415"/>
                <a:gd name="T42" fmla="*/ 2157 w 2288"/>
                <a:gd name="T43" fmla="*/ 500 h 1415"/>
                <a:gd name="T44" fmla="*/ 2007 w 2288"/>
                <a:gd name="T45" fmla="*/ 667 h 1415"/>
                <a:gd name="T46" fmla="*/ 1566 w 2288"/>
                <a:gd name="T47" fmla="*/ 1265 h 1415"/>
                <a:gd name="T48" fmla="*/ 1768 w 2288"/>
                <a:gd name="T49" fmla="*/ 1157 h 1415"/>
                <a:gd name="T50" fmla="*/ 1445 w 2288"/>
                <a:gd name="T51" fmla="*/ 1294 h 1415"/>
                <a:gd name="T52" fmla="*/ 1255 w 2288"/>
                <a:gd name="T53" fmla="*/ 1259 h 1415"/>
                <a:gd name="T54" fmla="*/ 1667 w 2288"/>
                <a:gd name="T55" fmla="*/ 1314 h 1415"/>
                <a:gd name="T56" fmla="*/ 1981 w 2288"/>
                <a:gd name="T57" fmla="*/ 932 h 1415"/>
                <a:gd name="T58" fmla="*/ 2242 w 2288"/>
                <a:gd name="T59" fmla="*/ 559 h 1415"/>
                <a:gd name="T60" fmla="*/ 327 w 2288"/>
                <a:gd name="T61" fmla="*/ 739 h 1415"/>
                <a:gd name="T62" fmla="*/ 625 w 2288"/>
                <a:gd name="T63" fmla="*/ 853 h 1415"/>
                <a:gd name="T64" fmla="*/ 680 w 2288"/>
                <a:gd name="T65" fmla="*/ 801 h 1415"/>
                <a:gd name="T66" fmla="*/ 752 w 2288"/>
                <a:gd name="T67" fmla="*/ 772 h 1415"/>
                <a:gd name="T68" fmla="*/ 141 w 2288"/>
                <a:gd name="T69" fmla="*/ 660 h 1415"/>
                <a:gd name="T70" fmla="*/ 30 w 2288"/>
                <a:gd name="T71" fmla="*/ 772 h 1415"/>
                <a:gd name="T72" fmla="*/ 540 w 2288"/>
                <a:gd name="T73" fmla="*/ 853 h 1415"/>
                <a:gd name="T74" fmla="*/ 30 w 2288"/>
                <a:gd name="T75" fmla="*/ 772 h 1415"/>
                <a:gd name="T76" fmla="*/ 821 w 2288"/>
                <a:gd name="T77" fmla="*/ 938 h 1415"/>
                <a:gd name="T78" fmla="*/ 1072 w 2288"/>
                <a:gd name="T79" fmla="*/ 909 h 1415"/>
                <a:gd name="T80" fmla="*/ 860 w 2288"/>
                <a:gd name="T81" fmla="*/ 879 h 1415"/>
                <a:gd name="T82" fmla="*/ 1121 w 2288"/>
                <a:gd name="T83" fmla="*/ 1043 h 1415"/>
                <a:gd name="T84" fmla="*/ 1533 w 2288"/>
                <a:gd name="T85" fmla="*/ 1281 h 1415"/>
                <a:gd name="T86" fmla="*/ 1311 w 2288"/>
                <a:gd name="T87" fmla="*/ 1170 h 1415"/>
                <a:gd name="T88" fmla="*/ 1432 w 2288"/>
                <a:gd name="T89" fmla="*/ 1174 h 1415"/>
                <a:gd name="T90" fmla="*/ 785 w 2288"/>
                <a:gd name="T91" fmla="*/ 961 h 1415"/>
                <a:gd name="T92" fmla="*/ 922 w 2288"/>
                <a:gd name="T93" fmla="*/ 1023 h 1415"/>
                <a:gd name="T94" fmla="*/ 906 w 2288"/>
                <a:gd name="T95" fmla="*/ 1193 h 1415"/>
                <a:gd name="T96" fmla="*/ 1027 w 2288"/>
                <a:gd name="T97" fmla="*/ 968 h 1415"/>
                <a:gd name="T98" fmla="*/ 919 w 2288"/>
                <a:gd name="T99" fmla="*/ 104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18" name="组合 17"/>
            <p:cNvGrpSpPr/>
            <p:nvPr userDrawn="1"/>
          </p:nvGrpSpPr>
          <p:grpSpPr>
            <a:xfrm>
              <a:off x="3263269" y="5934707"/>
              <a:ext cx="1235075" cy="863600"/>
              <a:chOff x="3136900" y="5457825"/>
              <a:chExt cx="1235075" cy="863600"/>
            </a:xfrm>
            <a:grpFill/>
          </p:grpSpPr>
          <p:sp>
            <p:nvSpPr>
              <p:cNvPr id="207" name="Freeform 120"/>
              <p:cNvSpPr/>
              <p:nvPr/>
            </p:nvSpPr>
            <p:spPr bwMode="auto">
              <a:xfrm>
                <a:off x="4310063" y="5719763"/>
                <a:ext cx="34925" cy="138113"/>
              </a:xfrm>
              <a:custGeom>
                <a:avLst/>
                <a:gdLst>
                  <a:gd name="T0" fmla="*/ 9 w 55"/>
                  <a:gd name="T1" fmla="*/ 214 h 214"/>
                  <a:gd name="T2" fmla="*/ 12 w 55"/>
                  <a:gd name="T3" fmla="*/ 151 h 214"/>
                  <a:gd name="T4" fmla="*/ 40 w 55"/>
                  <a:gd name="T5" fmla="*/ 63 h 214"/>
                  <a:gd name="T6" fmla="*/ 39 w 55"/>
                  <a:gd name="T7" fmla="*/ 28 h 214"/>
                  <a:gd name="T8" fmla="*/ 29 w 55"/>
                  <a:gd name="T9" fmla="*/ 20 h 214"/>
                  <a:gd name="T10" fmla="*/ 55 w 55"/>
                  <a:gd name="T11" fmla="*/ 20 h 214"/>
                  <a:gd name="T12" fmla="*/ 9 w 55"/>
                  <a:gd name="T13" fmla="*/ 21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8" name="Freeform 121"/>
              <p:cNvSpPr/>
              <p:nvPr/>
            </p:nvSpPr>
            <p:spPr bwMode="auto">
              <a:xfrm>
                <a:off x="4165600" y="5883275"/>
                <a:ext cx="142875" cy="325438"/>
              </a:xfrm>
              <a:custGeom>
                <a:avLst/>
                <a:gdLst>
                  <a:gd name="T0" fmla="*/ 216 w 221"/>
                  <a:gd name="T1" fmla="*/ 0 h 504"/>
                  <a:gd name="T2" fmla="*/ 221 w 221"/>
                  <a:gd name="T3" fmla="*/ 4 h 504"/>
                  <a:gd name="T4" fmla="*/ 189 w 221"/>
                  <a:gd name="T5" fmla="*/ 168 h 504"/>
                  <a:gd name="T6" fmla="*/ 151 w 221"/>
                  <a:gd name="T7" fmla="*/ 284 h 504"/>
                  <a:gd name="T8" fmla="*/ 93 w 221"/>
                  <a:gd name="T9" fmla="*/ 469 h 504"/>
                  <a:gd name="T10" fmla="*/ 0 w 221"/>
                  <a:gd name="T11" fmla="*/ 485 h 504"/>
                  <a:gd name="T12" fmla="*/ 80 w 221"/>
                  <a:gd name="T13" fmla="*/ 459 h 504"/>
                  <a:gd name="T14" fmla="*/ 88 w 221"/>
                  <a:gd name="T15" fmla="*/ 425 h 504"/>
                  <a:gd name="T16" fmla="*/ 118 w 221"/>
                  <a:gd name="T17" fmla="*/ 326 h 504"/>
                  <a:gd name="T18" fmla="*/ 164 w 221"/>
                  <a:gd name="T19" fmla="*/ 188 h 504"/>
                  <a:gd name="T20" fmla="*/ 176 w 221"/>
                  <a:gd name="T21" fmla="*/ 166 h 504"/>
                  <a:gd name="T22" fmla="*/ 208 w 221"/>
                  <a:gd name="T23" fmla="*/ 15 h 504"/>
                  <a:gd name="T24" fmla="*/ 213 w 221"/>
                  <a:gd name="T25" fmla="*/ 4 h 504"/>
                  <a:gd name="T26" fmla="*/ 216 w 221"/>
                  <a:gd name="T27" fmla="*/ 0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9" name="Freeform 122"/>
              <p:cNvSpPr/>
              <p:nvPr/>
            </p:nvSpPr>
            <p:spPr bwMode="auto">
              <a:xfrm>
                <a:off x="3163888" y="6216650"/>
                <a:ext cx="41275" cy="90488"/>
              </a:xfrm>
              <a:custGeom>
                <a:avLst/>
                <a:gdLst>
                  <a:gd name="T0" fmla="*/ 50 w 64"/>
                  <a:gd name="T1" fmla="*/ 0 h 138"/>
                  <a:gd name="T2" fmla="*/ 57 w 64"/>
                  <a:gd name="T3" fmla="*/ 0 h 138"/>
                  <a:gd name="T4" fmla="*/ 48 w 64"/>
                  <a:gd name="T5" fmla="*/ 25 h 138"/>
                  <a:gd name="T6" fmla="*/ 13 w 64"/>
                  <a:gd name="T7" fmla="*/ 104 h 138"/>
                  <a:gd name="T8" fmla="*/ 23 w 64"/>
                  <a:gd name="T9" fmla="*/ 126 h 138"/>
                  <a:gd name="T10" fmla="*/ 48 w 64"/>
                  <a:gd name="T11" fmla="*/ 134 h 138"/>
                  <a:gd name="T12" fmla="*/ 0 w 64"/>
                  <a:gd name="T13" fmla="*/ 111 h 138"/>
                  <a:gd name="T14" fmla="*/ 50 w 64"/>
                  <a:gd name="T15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0" name="Freeform 123"/>
              <p:cNvSpPr>
                <a:spLocks noEditPoints="1"/>
              </p:cNvSpPr>
              <p:nvPr/>
            </p:nvSpPr>
            <p:spPr bwMode="auto">
              <a:xfrm>
                <a:off x="3136900" y="5457825"/>
                <a:ext cx="1235075" cy="863600"/>
              </a:xfrm>
              <a:custGeom>
                <a:avLst/>
                <a:gdLst>
                  <a:gd name="T0" fmla="*/ 1104 w 1911"/>
                  <a:gd name="T1" fmla="*/ 78 h 1334"/>
                  <a:gd name="T2" fmla="*/ 1144 w 1911"/>
                  <a:gd name="T3" fmla="*/ 420 h 1334"/>
                  <a:gd name="T4" fmla="*/ 1519 w 1911"/>
                  <a:gd name="T5" fmla="*/ 177 h 1334"/>
                  <a:gd name="T6" fmla="*/ 1652 w 1911"/>
                  <a:gd name="T7" fmla="*/ 118 h 1334"/>
                  <a:gd name="T8" fmla="*/ 1796 w 1911"/>
                  <a:gd name="T9" fmla="*/ 274 h 1334"/>
                  <a:gd name="T10" fmla="*/ 1879 w 1911"/>
                  <a:gd name="T11" fmla="*/ 589 h 1334"/>
                  <a:gd name="T12" fmla="*/ 1504 w 1911"/>
                  <a:gd name="T13" fmla="*/ 1194 h 1334"/>
                  <a:gd name="T14" fmla="*/ 807 w 1911"/>
                  <a:gd name="T15" fmla="*/ 1277 h 1334"/>
                  <a:gd name="T16" fmla="*/ 63 w 1911"/>
                  <a:gd name="T17" fmla="*/ 1328 h 1334"/>
                  <a:gd name="T18" fmla="*/ 28 w 1911"/>
                  <a:gd name="T19" fmla="*/ 1028 h 1334"/>
                  <a:gd name="T20" fmla="*/ 181 w 1911"/>
                  <a:gd name="T21" fmla="*/ 745 h 1334"/>
                  <a:gd name="T22" fmla="*/ 747 w 1911"/>
                  <a:gd name="T23" fmla="*/ 392 h 1334"/>
                  <a:gd name="T24" fmla="*/ 999 w 1911"/>
                  <a:gd name="T25" fmla="*/ 662 h 1334"/>
                  <a:gd name="T26" fmla="*/ 1084 w 1911"/>
                  <a:gd name="T27" fmla="*/ 171 h 1334"/>
                  <a:gd name="T28" fmla="*/ 825 w 1911"/>
                  <a:gd name="T29" fmla="*/ 607 h 1334"/>
                  <a:gd name="T30" fmla="*/ 969 w 1911"/>
                  <a:gd name="T31" fmla="*/ 745 h 1334"/>
                  <a:gd name="T32" fmla="*/ 1074 w 1911"/>
                  <a:gd name="T33" fmla="*/ 539 h 1334"/>
                  <a:gd name="T34" fmla="*/ 1014 w 1911"/>
                  <a:gd name="T35" fmla="*/ 971 h 1334"/>
                  <a:gd name="T36" fmla="*/ 1559 w 1911"/>
                  <a:gd name="T37" fmla="*/ 166 h 1334"/>
                  <a:gd name="T38" fmla="*/ 1091 w 1911"/>
                  <a:gd name="T39" fmla="*/ 915 h 1334"/>
                  <a:gd name="T40" fmla="*/ 949 w 1911"/>
                  <a:gd name="T41" fmla="*/ 1081 h 1334"/>
                  <a:gd name="T42" fmla="*/ 1233 w 1911"/>
                  <a:gd name="T43" fmla="*/ 858 h 1334"/>
                  <a:gd name="T44" fmla="*/ 1632 w 1911"/>
                  <a:gd name="T45" fmla="*/ 166 h 1334"/>
                  <a:gd name="T46" fmla="*/ 1730 w 1911"/>
                  <a:gd name="T47" fmla="*/ 224 h 1334"/>
                  <a:gd name="T48" fmla="*/ 1682 w 1911"/>
                  <a:gd name="T49" fmla="*/ 174 h 1334"/>
                  <a:gd name="T50" fmla="*/ 1489 w 1911"/>
                  <a:gd name="T51" fmla="*/ 798 h 1334"/>
                  <a:gd name="T52" fmla="*/ 1597 w 1911"/>
                  <a:gd name="T53" fmla="*/ 445 h 1334"/>
                  <a:gd name="T54" fmla="*/ 1572 w 1911"/>
                  <a:gd name="T55" fmla="*/ 735 h 1334"/>
                  <a:gd name="T56" fmla="*/ 1625 w 1911"/>
                  <a:gd name="T57" fmla="*/ 694 h 1334"/>
                  <a:gd name="T58" fmla="*/ 1167 w 1911"/>
                  <a:gd name="T59" fmla="*/ 1009 h 1334"/>
                  <a:gd name="T60" fmla="*/ 1712 w 1911"/>
                  <a:gd name="T61" fmla="*/ 533 h 1334"/>
                  <a:gd name="T62" fmla="*/ 1670 w 1911"/>
                  <a:gd name="T63" fmla="*/ 538 h 1334"/>
                  <a:gd name="T64" fmla="*/ 400 w 1911"/>
                  <a:gd name="T65" fmla="*/ 445 h 1334"/>
                  <a:gd name="T66" fmla="*/ 423 w 1911"/>
                  <a:gd name="T67" fmla="*/ 1029 h 1334"/>
                  <a:gd name="T68" fmla="*/ 817 w 1911"/>
                  <a:gd name="T69" fmla="*/ 622 h 1334"/>
                  <a:gd name="T70" fmla="*/ 1821 w 1911"/>
                  <a:gd name="T71" fmla="*/ 421 h 1334"/>
                  <a:gd name="T72" fmla="*/ 1637 w 1911"/>
                  <a:gd name="T73" fmla="*/ 1107 h 1334"/>
                  <a:gd name="T74" fmla="*/ 1149 w 1911"/>
                  <a:gd name="T75" fmla="*/ 1140 h 1334"/>
                  <a:gd name="T76" fmla="*/ 1270 w 1911"/>
                  <a:gd name="T77" fmla="*/ 1172 h 1334"/>
                  <a:gd name="T78" fmla="*/ 1725 w 1911"/>
                  <a:gd name="T79" fmla="*/ 1150 h 1334"/>
                  <a:gd name="T80" fmla="*/ 1884 w 1911"/>
                  <a:gd name="T81" fmla="*/ 498 h 1334"/>
                  <a:gd name="T82" fmla="*/ 1625 w 1911"/>
                  <a:gd name="T83" fmla="*/ 926 h 1334"/>
                  <a:gd name="T84" fmla="*/ 938 w 1911"/>
                  <a:gd name="T85" fmla="*/ 1204 h 1334"/>
                  <a:gd name="T86" fmla="*/ 1736 w 1911"/>
                  <a:gd name="T87" fmla="*/ 722 h 1334"/>
                  <a:gd name="T88" fmla="*/ 1672 w 1911"/>
                  <a:gd name="T89" fmla="*/ 513 h 1334"/>
                  <a:gd name="T90" fmla="*/ 1110 w 1911"/>
                  <a:gd name="T91" fmla="*/ 1031 h 1334"/>
                  <a:gd name="T92" fmla="*/ 1439 w 1911"/>
                  <a:gd name="T93" fmla="*/ 843 h 1334"/>
                  <a:gd name="T94" fmla="*/ 1454 w 1911"/>
                  <a:gd name="T95" fmla="*/ 803 h 1334"/>
                  <a:gd name="T96" fmla="*/ 31 w 1911"/>
                  <a:gd name="T97" fmla="*/ 1009 h 1334"/>
                  <a:gd name="T98" fmla="*/ 553 w 1911"/>
                  <a:gd name="T99" fmla="*/ 1104 h 1334"/>
                  <a:gd name="T100" fmla="*/ 335 w 1911"/>
                  <a:gd name="T101" fmla="*/ 1087 h 1334"/>
                  <a:gd name="T102" fmla="*/ 551 w 1911"/>
                  <a:gd name="T103" fmla="*/ 1087 h 1334"/>
                  <a:gd name="T104" fmla="*/ 88 w 1911"/>
                  <a:gd name="T105" fmla="*/ 1082 h 1334"/>
                  <a:gd name="T106" fmla="*/ 611 w 1911"/>
                  <a:gd name="T107" fmla="*/ 1157 h 1334"/>
                  <a:gd name="T108" fmla="*/ 451 w 1911"/>
                  <a:gd name="T109" fmla="*/ 1145 h 1334"/>
                  <a:gd name="T110" fmla="*/ 78 w 1911"/>
                  <a:gd name="T111" fmla="*/ 1170 h 1334"/>
                  <a:gd name="T112" fmla="*/ 793 w 1911"/>
                  <a:gd name="T113" fmla="*/ 1242 h 1334"/>
                  <a:gd name="T114" fmla="*/ 315 w 1911"/>
                  <a:gd name="T115" fmla="*/ 1260 h 1334"/>
                  <a:gd name="T116" fmla="*/ 123 w 1911"/>
                  <a:gd name="T117" fmla="*/ 1137 h 1334"/>
                  <a:gd name="T118" fmla="*/ 146 w 1911"/>
                  <a:gd name="T119" fmla="*/ 1243 h 1334"/>
                  <a:gd name="T120" fmla="*/ 740 w 1911"/>
                  <a:gd name="T121" fmla="*/ 1213 h 1334"/>
                  <a:gd name="T122" fmla="*/ 928 w 1911"/>
                  <a:gd name="T123" fmla="*/ 1250 h 1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9" name="组合 18"/>
            <p:cNvGrpSpPr/>
            <p:nvPr userDrawn="1"/>
          </p:nvGrpSpPr>
          <p:grpSpPr>
            <a:xfrm>
              <a:off x="4918183" y="1540602"/>
              <a:ext cx="1422439" cy="974904"/>
              <a:chOff x="7994650" y="2817813"/>
              <a:chExt cx="933450" cy="639763"/>
            </a:xfrm>
            <a:grpFill/>
          </p:grpSpPr>
          <p:sp>
            <p:nvSpPr>
              <p:cNvPr id="204" name="Freeform 124"/>
              <p:cNvSpPr>
                <a:spLocks noEditPoints="1"/>
              </p:cNvSpPr>
              <p:nvPr/>
            </p:nvSpPr>
            <p:spPr bwMode="auto">
              <a:xfrm>
                <a:off x="8351838" y="2868613"/>
                <a:ext cx="460375" cy="214313"/>
              </a:xfrm>
              <a:custGeom>
                <a:avLst/>
                <a:gdLst>
                  <a:gd name="T0" fmla="*/ 691 w 713"/>
                  <a:gd name="T1" fmla="*/ 147 h 333"/>
                  <a:gd name="T2" fmla="*/ 450 w 713"/>
                  <a:gd name="T3" fmla="*/ 287 h 333"/>
                  <a:gd name="T4" fmla="*/ 369 w 713"/>
                  <a:gd name="T5" fmla="*/ 332 h 333"/>
                  <a:gd name="T6" fmla="*/ 114 w 713"/>
                  <a:gd name="T7" fmla="*/ 222 h 333"/>
                  <a:gd name="T8" fmla="*/ 8 w 713"/>
                  <a:gd name="T9" fmla="*/ 152 h 333"/>
                  <a:gd name="T10" fmla="*/ 307 w 713"/>
                  <a:gd name="T11" fmla="*/ 14 h 333"/>
                  <a:gd name="T12" fmla="*/ 383 w 713"/>
                  <a:gd name="T13" fmla="*/ 8 h 333"/>
                  <a:gd name="T14" fmla="*/ 400 w 713"/>
                  <a:gd name="T15" fmla="*/ 8 h 333"/>
                  <a:gd name="T16" fmla="*/ 566 w 713"/>
                  <a:gd name="T17" fmla="*/ 66 h 333"/>
                  <a:gd name="T18" fmla="*/ 699 w 713"/>
                  <a:gd name="T19" fmla="*/ 106 h 333"/>
                  <a:gd name="T20" fmla="*/ 417 w 713"/>
                  <a:gd name="T21" fmla="*/ 290 h 333"/>
                  <a:gd name="T22" fmla="*/ 682 w 713"/>
                  <a:gd name="T23" fmla="*/ 134 h 333"/>
                  <a:gd name="T24" fmla="*/ 345 w 713"/>
                  <a:gd name="T25" fmla="*/ 308 h 333"/>
                  <a:gd name="T26" fmla="*/ 568 w 713"/>
                  <a:gd name="T27" fmla="*/ 84 h 333"/>
                  <a:gd name="T28" fmla="*/ 398 w 713"/>
                  <a:gd name="T29" fmla="*/ 180 h 333"/>
                  <a:gd name="T30" fmla="*/ 274 w 713"/>
                  <a:gd name="T31" fmla="*/ 257 h 333"/>
                  <a:gd name="T32" fmla="*/ 281 w 713"/>
                  <a:gd name="T33" fmla="*/ 277 h 333"/>
                  <a:gd name="T34" fmla="*/ 364 w 713"/>
                  <a:gd name="T35" fmla="*/ 278 h 333"/>
                  <a:gd name="T36" fmla="*/ 549 w 713"/>
                  <a:gd name="T37" fmla="*/ 172 h 333"/>
                  <a:gd name="T38" fmla="*/ 661 w 713"/>
                  <a:gd name="T39" fmla="*/ 109 h 333"/>
                  <a:gd name="T40" fmla="*/ 476 w 713"/>
                  <a:gd name="T41" fmla="*/ 56 h 333"/>
                  <a:gd name="T42" fmla="*/ 159 w 713"/>
                  <a:gd name="T43" fmla="*/ 230 h 333"/>
                  <a:gd name="T44" fmla="*/ 242 w 713"/>
                  <a:gd name="T45" fmla="*/ 255 h 333"/>
                  <a:gd name="T46" fmla="*/ 476 w 713"/>
                  <a:gd name="T47" fmla="*/ 56 h 333"/>
                  <a:gd name="T48" fmla="*/ 279 w 713"/>
                  <a:gd name="T49" fmla="*/ 76 h 333"/>
                  <a:gd name="T50" fmla="*/ 171 w 713"/>
                  <a:gd name="T51" fmla="*/ 126 h 333"/>
                  <a:gd name="T52" fmla="*/ 143 w 713"/>
                  <a:gd name="T53" fmla="*/ 222 h 333"/>
                  <a:gd name="T54" fmla="*/ 457 w 713"/>
                  <a:gd name="T55" fmla="*/ 54 h 333"/>
                  <a:gd name="T56" fmla="*/ 387 w 713"/>
                  <a:gd name="T57" fmla="*/ 28 h 333"/>
                  <a:gd name="T58" fmla="*/ 274 w 713"/>
                  <a:gd name="T59" fmla="*/ 39 h 333"/>
                  <a:gd name="T60" fmla="*/ 168 w 713"/>
                  <a:gd name="T61" fmla="*/ 82 h 333"/>
                  <a:gd name="T62" fmla="*/ 96 w 713"/>
                  <a:gd name="T63" fmla="*/ 116 h 333"/>
                  <a:gd name="T64" fmla="*/ 26 w 713"/>
                  <a:gd name="T65" fmla="*/ 154 h 333"/>
                  <a:gd name="T66" fmla="*/ 194 w 713"/>
                  <a:gd name="T67" fmla="*/ 96 h 333"/>
                  <a:gd name="T68" fmla="*/ 282 w 713"/>
                  <a:gd name="T69" fmla="*/ 41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5" name="Freeform 125"/>
              <p:cNvSpPr/>
              <p:nvPr/>
            </p:nvSpPr>
            <p:spPr bwMode="auto">
              <a:xfrm>
                <a:off x="8148638" y="3148013"/>
                <a:ext cx="20638" cy="23813"/>
              </a:xfrm>
              <a:custGeom>
                <a:avLst/>
                <a:gdLst>
                  <a:gd name="T0" fmla="*/ 1 w 32"/>
                  <a:gd name="T1" fmla="*/ 35 h 35"/>
                  <a:gd name="T2" fmla="*/ 31 w 32"/>
                  <a:gd name="T3" fmla="*/ 0 h 35"/>
                  <a:gd name="T4" fmla="*/ 1 w 32"/>
                  <a:gd name="T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6" name="Freeform 126"/>
              <p:cNvSpPr>
                <a:spLocks noEditPoints="1"/>
              </p:cNvSpPr>
              <p:nvPr/>
            </p:nvSpPr>
            <p:spPr bwMode="auto">
              <a:xfrm>
                <a:off x="7994650" y="2817813"/>
                <a:ext cx="933450" cy="639763"/>
              </a:xfrm>
              <a:custGeom>
                <a:avLst/>
                <a:gdLst>
                  <a:gd name="T0" fmla="*/ 139 w 1445"/>
                  <a:gd name="T1" fmla="*/ 359 h 988"/>
                  <a:gd name="T2" fmla="*/ 1005 w 1445"/>
                  <a:gd name="T3" fmla="*/ 0 h 988"/>
                  <a:gd name="T4" fmla="*/ 1431 w 1445"/>
                  <a:gd name="T5" fmla="*/ 146 h 988"/>
                  <a:gd name="T6" fmla="*/ 1391 w 1445"/>
                  <a:gd name="T7" fmla="*/ 327 h 988"/>
                  <a:gd name="T8" fmla="*/ 848 w 1445"/>
                  <a:gd name="T9" fmla="*/ 742 h 988"/>
                  <a:gd name="T10" fmla="*/ 651 w 1445"/>
                  <a:gd name="T11" fmla="*/ 932 h 988"/>
                  <a:gd name="T12" fmla="*/ 375 w 1445"/>
                  <a:gd name="T13" fmla="*/ 849 h 988"/>
                  <a:gd name="T14" fmla="*/ 90 w 1445"/>
                  <a:gd name="T15" fmla="*/ 658 h 988"/>
                  <a:gd name="T16" fmla="*/ 58 w 1445"/>
                  <a:gd name="T17" fmla="*/ 545 h 988"/>
                  <a:gd name="T18" fmla="*/ 975 w 1445"/>
                  <a:gd name="T19" fmla="*/ 493 h 988"/>
                  <a:gd name="T20" fmla="*/ 1353 w 1445"/>
                  <a:gd name="T21" fmla="*/ 327 h 988"/>
                  <a:gd name="T22" fmla="*/ 1418 w 1445"/>
                  <a:gd name="T23" fmla="*/ 272 h 988"/>
                  <a:gd name="T24" fmla="*/ 1302 w 1445"/>
                  <a:gd name="T25" fmla="*/ 121 h 988"/>
                  <a:gd name="T26" fmla="*/ 990 w 1445"/>
                  <a:gd name="T27" fmla="*/ 27 h 988"/>
                  <a:gd name="T28" fmla="*/ 789 w 1445"/>
                  <a:gd name="T29" fmla="*/ 407 h 988"/>
                  <a:gd name="T30" fmla="*/ 1420 w 1445"/>
                  <a:gd name="T31" fmla="*/ 161 h 988"/>
                  <a:gd name="T32" fmla="*/ 815 w 1445"/>
                  <a:gd name="T33" fmla="*/ 599 h 988"/>
                  <a:gd name="T34" fmla="*/ 505 w 1445"/>
                  <a:gd name="T35" fmla="*/ 442 h 988"/>
                  <a:gd name="T36" fmla="*/ 799 w 1445"/>
                  <a:gd name="T37" fmla="*/ 648 h 988"/>
                  <a:gd name="T38" fmla="*/ 769 w 1445"/>
                  <a:gd name="T39" fmla="*/ 593 h 988"/>
                  <a:gd name="T40" fmla="*/ 649 w 1445"/>
                  <a:gd name="T41" fmla="*/ 697 h 988"/>
                  <a:gd name="T42" fmla="*/ 800 w 1445"/>
                  <a:gd name="T43" fmla="*/ 741 h 988"/>
                  <a:gd name="T44" fmla="*/ 653 w 1445"/>
                  <a:gd name="T45" fmla="*/ 767 h 988"/>
                  <a:gd name="T46" fmla="*/ 741 w 1445"/>
                  <a:gd name="T47" fmla="*/ 732 h 988"/>
                  <a:gd name="T48" fmla="*/ 506 w 1445"/>
                  <a:gd name="T49" fmla="*/ 629 h 988"/>
                  <a:gd name="T50" fmla="*/ 589 w 1445"/>
                  <a:gd name="T51" fmla="*/ 497 h 988"/>
                  <a:gd name="T52" fmla="*/ 563 w 1445"/>
                  <a:gd name="T53" fmla="*/ 656 h 988"/>
                  <a:gd name="T54" fmla="*/ 503 w 1445"/>
                  <a:gd name="T55" fmla="*/ 785 h 988"/>
                  <a:gd name="T56" fmla="*/ 638 w 1445"/>
                  <a:gd name="T57" fmla="*/ 719 h 988"/>
                  <a:gd name="T58" fmla="*/ 558 w 1445"/>
                  <a:gd name="T59" fmla="*/ 820 h 988"/>
                  <a:gd name="T60" fmla="*/ 403 w 1445"/>
                  <a:gd name="T61" fmla="*/ 736 h 988"/>
                  <a:gd name="T62" fmla="*/ 279 w 1445"/>
                  <a:gd name="T63" fmla="*/ 661 h 988"/>
                  <a:gd name="T64" fmla="*/ 100 w 1445"/>
                  <a:gd name="T65" fmla="*/ 604 h 988"/>
                  <a:gd name="T66" fmla="*/ 671 w 1445"/>
                  <a:gd name="T67" fmla="*/ 900 h 988"/>
                  <a:gd name="T68" fmla="*/ 387 w 1445"/>
                  <a:gd name="T69" fmla="*/ 563 h 988"/>
                  <a:gd name="T70" fmla="*/ 521 w 1445"/>
                  <a:gd name="T71" fmla="*/ 810 h 988"/>
                  <a:gd name="T72" fmla="*/ 521 w 1445"/>
                  <a:gd name="T73" fmla="*/ 810 h 988"/>
                  <a:gd name="T74" fmla="*/ 423 w 1445"/>
                  <a:gd name="T75" fmla="*/ 717 h 988"/>
                  <a:gd name="T76" fmla="*/ 460 w 1445"/>
                  <a:gd name="T77" fmla="*/ 653 h 988"/>
                  <a:gd name="T78" fmla="*/ 402 w 1445"/>
                  <a:gd name="T79" fmla="*/ 658 h 988"/>
                  <a:gd name="T80" fmla="*/ 465 w 1445"/>
                  <a:gd name="T81" fmla="*/ 752 h 988"/>
                  <a:gd name="T82" fmla="*/ 462 w 1445"/>
                  <a:gd name="T83" fmla="*/ 435 h 988"/>
                  <a:gd name="T84" fmla="*/ 332 w 1445"/>
                  <a:gd name="T85" fmla="*/ 526 h 988"/>
                  <a:gd name="T86" fmla="*/ 375 w 1445"/>
                  <a:gd name="T87" fmla="*/ 576 h 988"/>
                  <a:gd name="T88" fmla="*/ 330 w 1445"/>
                  <a:gd name="T89" fmla="*/ 546 h 988"/>
                  <a:gd name="T90" fmla="*/ 402 w 1445"/>
                  <a:gd name="T91" fmla="*/ 599 h 988"/>
                  <a:gd name="T92" fmla="*/ 312 w 1445"/>
                  <a:gd name="T93" fmla="*/ 746 h 988"/>
                  <a:gd name="T94" fmla="*/ 297 w 1445"/>
                  <a:gd name="T95" fmla="*/ 654 h 988"/>
                  <a:gd name="T96" fmla="*/ 231 w 1445"/>
                  <a:gd name="T97" fmla="*/ 430 h 988"/>
                  <a:gd name="T98" fmla="*/ 214 w 1445"/>
                  <a:gd name="T99" fmla="*/ 508 h 988"/>
                  <a:gd name="T100" fmla="*/ 206 w 1445"/>
                  <a:gd name="T101" fmla="*/ 525 h 988"/>
                  <a:gd name="T102" fmla="*/ 277 w 1445"/>
                  <a:gd name="T103" fmla="*/ 511 h 988"/>
                  <a:gd name="T104" fmla="*/ 257 w 1445"/>
                  <a:gd name="T105" fmla="*/ 608 h 988"/>
                  <a:gd name="T106" fmla="*/ 294 w 1445"/>
                  <a:gd name="T107" fmla="*/ 626 h 988"/>
                  <a:gd name="T108" fmla="*/ 178 w 1445"/>
                  <a:gd name="T109" fmla="*/ 404 h 988"/>
                  <a:gd name="T110" fmla="*/ 118 w 1445"/>
                  <a:gd name="T111" fmla="*/ 428 h 988"/>
                  <a:gd name="T112" fmla="*/ 211 w 1445"/>
                  <a:gd name="T113" fmla="*/ 458 h 988"/>
                  <a:gd name="T114" fmla="*/ 91 w 1445"/>
                  <a:gd name="T115" fmla="*/ 536 h 988"/>
                  <a:gd name="T116" fmla="*/ 106 w 1445"/>
                  <a:gd name="T117" fmla="*/ 588 h 988"/>
                  <a:gd name="T118" fmla="*/ 51 w 1445"/>
                  <a:gd name="T119" fmla="*/ 462 h 9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0" name="组合 19"/>
            <p:cNvGrpSpPr/>
            <p:nvPr userDrawn="1"/>
          </p:nvGrpSpPr>
          <p:grpSpPr>
            <a:xfrm>
              <a:off x="2061158" y="3032754"/>
              <a:ext cx="561975" cy="1184275"/>
              <a:chOff x="4529138" y="1957388"/>
              <a:chExt cx="561975" cy="1184275"/>
            </a:xfrm>
            <a:grpFill/>
          </p:grpSpPr>
          <p:sp>
            <p:nvSpPr>
              <p:cNvPr id="200" name="Freeform 127"/>
              <p:cNvSpPr/>
              <p:nvPr/>
            </p:nvSpPr>
            <p:spPr bwMode="auto">
              <a:xfrm>
                <a:off x="4832350" y="3030538"/>
                <a:ext cx="41275" cy="88900"/>
              </a:xfrm>
              <a:custGeom>
                <a:avLst/>
                <a:gdLst>
                  <a:gd name="T0" fmla="*/ 64 w 64"/>
                  <a:gd name="T1" fmla="*/ 99 h 137"/>
                  <a:gd name="T2" fmla="*/ 60 w 64"/>
                  <a:gd name="T3" fmla="*/ 118 h 137"/>
                  <a:gd name="T4" fmla="*/ 8 w 64"/>
                  <a:gd name="T5" fmla="*/ 51 h 137"/>
                  <a:gd name="T6" fmla="*/ 41 w 64"/>
                  <a:gd name="T7" fmla="*/ 103 h 137"/>
                  <a:gd name="T8" fmla="*/ 18 w 64"/>
                  <a:gd name="T9" fmla="*/ 2 h 137"/>
                  <a:gd name="T10" fmla="*/ 27 w 64"/>
                  <a:gd name="T11" fmla="*/ 6 h 137"/>
                  <a:gd name="T12" fmla="*/ 64 w 64"/>
                  <a:gd name="T13" fmla="*/ 9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1" name="Freeform 128"/>
              <p:cNvSpPr/>
              <p:nvPr/>
            </p:nvSpPr>
            <p:spPr bwMode="auto">
              <a:xfrm>
                <a:off x="4722813" y="2359025"/>
                <a:ext cx="80963" cy="214313"/>
              </a:xfrm>
              <a:custGeom>
                <a:avLst/>
                <a:gdLst>
                  <a:gd name="T0" fmla="*/ 118 w 127"/>
                  <a:gd name="T1" fmla="*/ 331 h 331"/>
                  <a:gd name="T2" fmla="*/ 83 w 127"/>
                  <a:gd name="T3" fmla="*/ 252 h 331"/>
                  <a:gd name="T4" fmla="*/ 14 w 127"/>
                  <a:gd name="T5" fmla="*/ 40 h 331"/>
                  <a:gd name="T6" fmla="*/ 14 w 127"/>
                  <a:gd name="T7" fmla="*/ 0 h 331"/>
                  <a:gd name="T8" fmla="*/ 25 w 127"/>
                  <a:gd name="T9" fmla="*/ 25 h 331"/>
                  <a:gd name="T10" fmla="*/ 50 w 127"/>
                  <a:gd name="T11" fmla="*/ 97 h 331"/>
                  <a:gd name="T12" fmla="*/ 70 w 127"/>
                  <a:gd name="T13" fmla="*/ 172 h 331"/>
                  <a:gd name="T14" fmla="*/ 118 w 127"/>
                  <a:gd name="T15" fmla="*/ 310 h 331"/>
                  <a:gd name="T16" fmla="*/ 118 w 127"/>
                  <a:gd name="T17" fmla="*/ 331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2" name="Freeform 129"/>
              <p:cNvSpPr>
                <a:spLocks noEditPoints="1"/>
              </p:cNvSpPr>
              <p:nvPr/>
            </p:nvSpPr>
            <p:spPr bwMode="auto">
              <a:xfrm>
                <a:off x="4529138" y="1957388"/>
                <a:ext cx="561975" cy="1184275"/>
              </a:xfrm>
              <a:custGeom>
                <a:avLst/>
                <a:gdLst>
                  <a:gd name="T0" fmla="*/ 91 w 871"/>
                  <a:gd name="T1" fmla="*/ 540 h 1831"/>
                  <a:gd name="T2" fmla="*/ 0 w 871"/>
                  <a:gd name="T3" fmla="*/ 248 h 1831"/>
                  <a:gd name="T4" fmla="*/ 356 w 871"/>
                  <a:gd name="T5" fmla="*/ 355 h 1831"/>
                  <a:gd name="T6" fmla="*/ 234 w 871"/>
                  <a:gd name="T7" fmla="*/ 271 h 1831"/>
                  <a:gd name="T8" fmla="*/ 525 w 871"/>
                  <a:gd name="T9" fmla="*/ 657 h 1831"/>
                  <a:gd name="T10" fmla="*/ 648 w 871"/>
                  <a:gd name="T11" fmla="*/ 1175 h 1831"/>
                  <a:gd name="T12" fmla="*/ 871 w 871"/>
                  <a:gd name="T13" fmla="*/ 1592 h 1831"/>
                  <a:gd name="T14" fmla="*/ 743 w 871"/>
                  <a:gd name="T15" fmla="*/ 1776 h 1831"/>
                  <a:gd name="T16" fmla="*/ 467 w 871"/>
                  <a:gd name="T17" fmla="*/ 1795 h 1831"/>
                  <a:gd name="T18" fmla="*/ 360 w 871"/>
                  <a:gd name="T19" fmla="*/ 1493 h 1831"/>
                  <a:gd name="T20" fmla="*/ 304 w 871"/>
                  <a:gd name="T21" fmla="*/ 1371 h 1831"/>
                  <a:gd name="T22" fmla="*/ 271 w 871"/>
                  <a:gd name="T23" fmla="*/ 1222 h 1831"/>
                  <a:gd name="T24" fmla="*/ 159 w 871"/>
                  <a:gd name="T25" fmla="*/ 883 h 1831"/>
                  <a:gd name="T26" fmla="*/ 126 w 871"/>
                  <a:gd name="T27" fmla="*/ 750 h 1831"/>
                  <a:gd name="T28" fmla="*/ 314 w 871"/>
                  <a:gd name="T29" fmla="*/ 1307 h 1831"/>
                  <a:gd name="T30" fmla="*/ 379 w 871"/>
                  <a:gd name="T31" fmla="*/ 1412 h 1831"/>
                  <a:gd name="T32" fmla="*/ 412 w 871"/>
                  <a:gd name="T33" fmla="*/ 1607 h 1831"/>
                  <a:gd name="T34" fmla="*/ 757 w 871"/>
                  <a:gd name="T35" fmla="*/ 1760 h 1831"/>
                  <a:gd name="T36" fmla="*/ 732 w 871"/>
                  <a:gd name="T37" fmla="*/ 1431 h 1831"/>
                  <a:gd name="T38" fmla="*/ 594 w 871"/>
                  <a:gd name="T39" fmla="*/ 1077 h 1831"/>
                  <a:gd name="T40" fmla="*/ 370 w 871"/>
                  <a:gd name="T41" fmla="*/ 422 h 1831"/>
                  <a:gd name="T42" fmla="*/ 201 w 871"/>
                  <a:gd name="T43" fmla="*/ 434 h 1831"/>
                  <a:gd name="T44" fmla="*/ 172 w 871"/>
                  <a:gd name="T45" fmla="*/ 730 h 1831"/>
                  <a:gd name="T46" fmla="*/ 199 w 871"/>
                  <a:gd name="T47" fmla="*/ 825 h 1831"/>
                  <a:gd name="T48" fmla="*/ 550 w 871"/>
                  <a:gd name="T49" fmla="*/ 1646 h 1831"/>
                  <a:gd name="T50" fmla="*/ 569 w 871"/>
                  <a:gd name="T51" fmla="*/ 1656 h 1831"/>
                  <a:gd name="T52" fmla="*/ 569 w 871"/>
                  <a:gd name="T53" fmla="*/ 1717 h 1831"/>
                  <a:gd name="T54" fmla="*/ 612 w 871"/>
                  <a:gd name="T55" fmla="*/ 1772 h 1831"/>
                  <a:gd name="T56" fmla="*/ 428 w 871"/>
                  <a:gd name="T57" fmla="*/ 1630 h 1831"/>
                  <a:gd name="T58" fmla="*/ 594 w 871"/>
                  <a:gd name="T59" fmla="*/ 1776 h 1831"/>
                  <a:gd name="T60" fmla="*/ 358 w 871"/>
                  <a:gd name="T61" fmla="*/ 1460 h 1831"/>
                  <a:gd name="T62" fmla="*/ 341 w 871"/>
                  <a:gd name="T63" fmla="*/ 1392 h 1831"/>
                  <a:gd name="T64" fmla="*/ 317 w 871"/>
                  <a:gd name="T65" fmla="*/ 1328 h 1831"/>
                  <a:gd name="T66" fmla="*/ 302 w 871"/>
                  <a:gd name="T67" fmla="*/ 1253 h 1831"/>
                  <a:gd name="T68" fmla="*/ 226 w 871"/>
                  <a:gd name="T69" fmla="*/ 254 h 1831"/>
                  <a:gd name="T70" fmla="*/ 254 w 871"/>
                  <a:gd name="T71" fmla="*/ 368 h 1831"/>
                  <a:gd name="T72" fmla="*/ 74 w 871"/>
                  <a:gd name="T73" fmla="*/ 424 h 1831"/>
                  <a:gd name="T74" fmla="*/ 118 w 871"/>
                  <a:gd name="T75" fmla="*/ 422 h 1831"/>
                  <a:gd name="T76" fmla="*/ 159 w 871"/>
                  <a:gd name="T77" fmla="*/ 399 h 1831"/>
                  <a:gd name="T78" fmla="*/ 199 w 871"/>
                  <a:gd name="T79" fmla="*/ 399 h 1831"/>
                  <a:gd name="T80" fmla="*/ 77 w 871"/>
                  <a:gd name="T81" fmla="*/ 194 h 1831"/>
                  <a:gd name="T82" fmla="*/ 46 w 871"/>
                  <a:gd name="T83" fmla="*/ 326 h 1831"/>
                  <a:gd name="T84" fmla="*/ 101 w 871"/>
                  <a:gd name="T85" fmla="*/ 223 h 1831"/>
                  <a:gd name="T86" fmla="*/ 124 w 871"/>
                  <a:gd name="T87" fmla="*/ 219 h 1831"/>
                  <a:gd name="T88" fmla="*/ 135 w 871"/>
                  <a:gd name="T89" fmla="*/ 277 h 1831"/>
                  <a:gd name="T90" fmla="*/ 182 w 871"/>
                  <a:gd name="T91" fmla="*/ 211 h 1831"/>
                  <a:gd name="T92" fmla="*/ 215 w 871"/>
                  <a:gd name="T93" fmla="*/ 258 h 1831"/>
                  <a:gd name="T94" fmla="*/ 184 w 871"/>
                  <a:gd name="T95" fmla="*/ 897 h 1831"/>
                  <a:gd name="T96" fmla="*/ 168 w 871"/>
                  <a:gd name="T97" fmla="*/ 841 h 1831"/>
                  <a:gd name="T98" fmla="*/ 143 w 871"/>
                  <a:gd name="T99" fmla="*/ 721 h 1831"/>
                  <a:gd name="T100" fmla="*/ 143 w 871"/>
                  <a:gd name="T101" fmla="*/ 721 h 1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3" name="Freeform 130"/>
              <p:cNvSpPr/>
              <p:nvPr/>
            </p:nvSpPr>
            <p:spPr bwMode="auto">
              <a:xfrm>
                <a:off x="4619625" y="2259013"/>
                <a:ext cx="312738" cy="731838"/>
              </a:xfrm>
              <a:custGeom>
                <a:avLst/>
                <a:gdLst>
                  <a:gd name="T0" fmla="*/ 476 w 486"/>
                  <a:gd name="T1" fmla="*/ 1130 h 1132"/>
                  <a:gd name="T2" fmla="*/ 325 w 486"/>
                  <a:gd name="T3" fmla="*/ 1080 h 1132"/>
                  <a:gd name="T4" fmla="*/ 278 w 486"/>
                  <a:gd name="T5" fmla="*/ 941 h 1132"/>
                  <a:gd name="T6" fmla="*/ 203 w 486"/>
                  <a:gd name="T7" fmla="*/ 683 h 1132"/>
                  <a:gd name="T8" fmla="*/ 143 w 486"/>
                  <a:gd name="T9" fmla="*/ 519 h 1132"/>
                  <a:gd name="T10" fmla="*/ 90 w 486"/>
                  <a:gd name="T11" fmla="*/ 347 h 1132"/>
                  <a:gd name="T12" fmla="*/ 69 w 486"/>
                  <a:gd name="T13" fmla="*/ 288 h 1132"/>
                  <a:gd name="T14" fmla="*/ 50 w 486"/>
                  <a:gd name="T15" fmla="*/ 230 h 1132"/>
                  <a:gd name="T16" fmla="*/ 32 w 486"/>
                  <a:gd name="T17" fmla="*/ 174 h 1132"/>
                  <a:gd name="T18" fmla="*/ 19 w 486"/>
                  <a:gd name="T19" fmla="*/ 83 h 1132"/>
                  <a:gd name="T20" fmla="*/ 63 w 486"/>
                  <a:gd name="T21" fmla="*/ 27 h 1132"/>
                  <a:gd name="T22" fmla="*/ 106 w 486"/>
                  <a:gd name="T23" fmla="*/ 0 h 1132"/>
                  <a:gd name="T24" fmla="*/ 141 w 486"/>
                  <a:gd name="T25" fmla="*/ 58 h 1132"/>
                  <a:gd name="T26" fmla="*/ 148 w 486"/>
                  <a:gd name="T27" fmla="*/ 126 h 1132"/>
                  <a:gd name="T28" fmla="*/ 110 w 486"/>
                  <a:gd name="T29" fmla="*/ 25 h 1132"/>
                  <a:gd name="T30" fmla="*/ 38 w 486"/>
                  <a:gd name="T31" fmla="*/ 85 h 1132"/>
                  <a:gd name="T32" fmla="*/ 61 w 486"/>
                  <a:gd name="T33" fmla="*/ 217 h 1132"/>
                  <a:gd name="T34" fmla="*/ 86 w 486"/>
                  <a:gd name="T35" fmla="*/ 304 h 1132"/>
                  <a:gd name="T36" fmla="*/ 106 w 486"/>
                  <a:gd name="T37" fmla="*/ 345 h 1132"/>
                  <a:gd name="T38" fmla="*/ 160 w 486"/>
                  <a:gd name="T39" fmla="*/ 519 h 1132"/>
                  <a:gd name="T40" fmla="*/ 297 w 486"/>
                  <a:gd name="T41" fmla="*/ 960 h 1132"/>
                  <a:gd name="T42" fmla="*/ 323 w 486"/>
                  <a:gd name="T43" fmla="*/ 1045 h 1132"/>
                  <a:gd name="T44" fmla="*/ 369 w 486"/>
                  <a:gd name="T45" fmla="*/ 1080 h 1132"/>
                  <a:gd name="T46" fmla="*/ 458 w 486"/>
                  <a:gd name="T47" fmla="*/ 1113 h 1132"/>
                  <a:gd name="T48" fmla="*/ 431 w 486"/>
                  <a:gd name="T49" fmla="*/ 974 h 1132"/>
                  <a:gd name="T50" fmla="*/ 344 w 486"/>
                  <a:gd name="T51" fmla="*/ 707 h 1132"/>
                  <a:gd name="T52" fmla="*/ 319 w 486"/>
                  <a:gd name="T53" fmla="*/ 643 h 1132"/>
                  <a:gd name="T54" fmla="*/ 305 w 486"/>
                  <a:gd name="T55" fmla="*/ 573 h 1132"/>
                  <a:gd name="T56" fmla="*/ 299 w 486"/>
                  <a:gd name="T57" fmla="*/ 534 h 1132"/>
                  <a:gd name="T58" fmla="*/ 336 w 486"/>
                  <a:gd name="T59" fmla="*/ 648 h 1132"/>
                  <a:gd name="T60" fmla="*/ 477 w 486"/>
                  <a:gd name="T61" fmla="*/ 1109 h 1132"/>
                  <a:gd name="T62" fmla="*/ 476 w 486"/>
                  <a:gd name="T63" fmla="*/ 1130 h 1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1" name="组合 20"/>
            <p:cNvGrpSpPr/>
            <p:nvPr userDrawn="1"/>
          </p:nvGrpSpPr>
          <p:grpSpPr>
            <a:xfrm>
              <a:off x="9939220" y="4944432"/>
              <a:ext cx="2086053" cy="1839588"/>
              <a:chOff x="7750175" y="5213350"/>
              <a:chExt cx="1303338" cy="1149350"/>
            </a:xfrm>
            <a:grpFill/>
          </p:grpSpPr>
          <p:sp>
            <p:nvSpPr>
              <p:cNvPr id="194" name="Freeform 131"/>
              <p:cNvSpPr>
                <a:spLocks noEditPoints="1"/>
              </p:cNvSpPr>
              <p:nvPr/>
            </p:nvSpPr>
            <p:spPr bwMode="auto">
              <a:xfrm>
                <a:off x="8975725" y="5327650"/>
                <a:ext cx="49213" cy="46038"/>
              </a:xfrm>
              <a:custGeom>
                <a:avLst/>
                <a:gdLst>
                  <a:gd name="T0" fmla="*/ 25 w 76"/>
                  <a:gd name="T1" fmla="*/ 2 h 71"/>
                  <a:gd name="T2" fmla="*/ 35 w 76"/>
                  <a:gd name="T3" fmla="*/ 8 h 71"/>
                  <a:gd name="T4" fmla="*/ 44 w 76"/>
                  <a:gd name="T5" fmla="*/ 0 h 71"/>
                  <a:gd name="T6" fmla="*/ 11 w 76"/>
                  <a:gd name="T7" fmla="*/ 49 h 71"/>
                  <a:gd name="T8" fmla="*/ 25 w 76"/>
                  <a:gd name="T9" fmla="*/ 2 h 71"/>
                  <a:gd name="T10" fmla="*/ 19 w 76"/>
                  <a:gd name="T11" fmla="*/ 31 h 71"/>
                  <a:gd name="T12" fmla="*/ 29 w 76"/>
                  <a:gd name="T13" fmla="*/ 39 h 71"/>
                  <a:gd name="T14" fmla="*/ 39 w 76"/>
                  <a:gd name="T15" fmla="*/ 14 h 71"/>
                  <a:gd name="T16" fmla="*/ 19 w 76"/>
                  <a:gd name="T17" fmla="*/ 3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5" name="Freeform 132"/>
              <p:cNvSpPr>
                <a:spLocks noEditPoints="1"/>
              </p:cNvSpPr>
              <p:nvPr/>
            </p:nvSpPr>
            <p:spPr bwMode="auto">
              <a:xfrm>
                <a:off x="8945563" y="5387975"/>
                <a:ext cx="41275" cy="38100"/>
              </a:xfrm>
              <a:custGeom>
                <a:avLst/>
                <a:gdLst>
                  <a:gd name="T0" fmla="*/ 65 w 65"/>
                  <a:gd name="T1" fmla="*/ 16 h 60"/>
                  <a:gd name="T2" fmla="*/ 55 w 65"/>
                  <a:gd name="T3" fmla="*/ 49 h 60"/>
                  <a:gd name="T4" fmla="*/ 24 w 65"/>
                  <a:gd name="T5" fmla="*/ 57 h 60"/>
                  <a:gd name="T6" fmla="*/ 32 w 65"/>
                  <a:gd name="T7" fmla="*/ 0 h 60"/>
                  <a:gd name="T8" fmla="*/ 65 w 65"/>
                  <a:gd name="T9" fmla="*/ 16 h 60"/>
                  <a:gd name="T10" fmla="*/ 30 w 65"/>
                  <a:gd name="T11" fmla="*/ 18 h 60"/>
                  <a:gd name="T12" fmla="*/ 28 w 65"/>
                  <a:gd name="T13" fmla="*/ 41 h 60"/>
                  <a:gd name="T14" fmla="*/ 47 w 65"/>
                  <a:gd name="T15" fmla="*/ 28 h 60"/>
                  <a:gd name="T16" fmla="*/ 30 w 65"/>
                  <a:gd name="T17" fmla="*/ 18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6" name="Freeform 133"/>
              <p:cNvSpPr>
                <a:spLocks noEditPoints="1"/>
              </p:cNvSpPr>
              <p:nvPr/>
            </p:nvSpPr>
            <p:spPr bwMode="auto">
              <a:xfrm>
                <a:off x="8710613" y="5246688"/>
                <a:ext cx="42863" cy="47625"/>
              </a:xfrm>
              <a:custGeom>
                <a:avLst/>
                <a:gdLst>
                  <a:gd name="T0" fmla="*/ 19 w 66"/>
                  <a:gd name="T1" fmla="*/ 64 h 72"/>
                  <a:gd name="T2" fmla="*/ 25 w 66"/>
                  <a:gd name="T3" fmla="*/ 5 h 72"/>
                  <a:gd name="T4" fmla="*/ 19 w 66"/>
                  <a:gd name="T5" fmla="*/ 64 h 72"/>
                  <a:gd name="T6" fmla="*/ 21 w 66"/>
                  <a:gd name="T7" fmla="*/ 29 h 72"/>
                  <a:gd name="T8" fmla="*/ 29 w 66"/>
                  <a:gd name="T9" fmla="*/ 49 h 72"/>
                  <a:gd name="T10" fmla="*/ 39 w 66"/>
                  <a:gd name="T11" fmla="*/ 25 h 72"/>
                  <a:gd name="T12" fmla="*/ 21 w 66"/>
                  <a:gd name="T13" fmla="*/ 2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7" name="Freeform 134"/>
              <p:cNvSpPr>
                <a:spLocks noEditPoints="1"/>
              </p:cNvSpPr>
              <p:nvPr/>
            </p:nvSpPr>
            <p:spPr bwMode="auto">
              <a:xfrm>
                <a:off x="8691563" y="5313363"/>
                <a:ext cx="36513" cy="39688"/>
              </a:xfrm>
              <a:custGeom>
                <a:avLst/>
                <a:gdLst>
                  <a:gd name="T0" fmla="*/ 18 w 58"/>
                  <a:gd name="T1" fmla="*/ 0 h 60"/>
                  <a:gd name="T2" fmla="*/ 55 w 58"/>
                  <a:gd name="T3" fmla="*/ 12 h 60"/>
                  <a:gd name="T4" fmla="*/ 24 w 58"/>
                  <a:gd name="T5" fmla="*/ 57 h 60"/>
                  <a:gd name="T6" fmla="*/ 18 w 58"/>
                  <a:gd name="T7" fmla="*/ 0 h 60"/>
                  <a:gd name="T8" fmla="*/ 26 w 58"/>
                  <a:gd name="T9" fmla="*/ 16 h 60"/>
                  <a:gd name="T10" fmla="*/ 24 w 58"/>
                  <a:gd name="T11" fmla="*/ 34 h 60"/>
                  <a:gd name="T12" fmla="*/ 41 w 58"/>
                  <a:gd name="T13" fmla="*/ 16 h 60"/>
                  <a:gd name="T14" fmla="*/ 26 w 58"/>
                  <a:gd name="T15" fmla="*/ 1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8" name="Freeform 135"/>
              <p:cNvSpPr/>
              <p:nvPr/>
            </p:nvSpPr>
            <p:spPr bwMode="auto">
              <a:xfrm>
                <a:off x="7870825" y="5510213"/>
                <a:ext cx="4763" cy="6350"/>
              </a:xfrm>
              <a:custGeom>
                <a:avLst/>
                <a:gdLst>
                  <a:gd name="T0" fmla="*/ 8 w 8"/>
                  <a:gd name="T1" fmla="*/ 0 h 10"/>
                  <a:gd name="T2" fmla="*/ 6 w 8"/>
                  <a:gd name="T3" fmla="*/ 10 h 10"/>
                  <a:gd name="T4" fmla="*/ 0 w 8"/>
                  <a:gd name="T5" fmla="*/ 8 h 10"/>
                  <a:gd name="T6" fmla="*/ 8 w 8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9" name="Freeform 136"/>
              <p:cNvSpPr>
                <a:spLocks noEditPoints="1"/>
              </p:cNvSpPr>
              <p:nvPr/>
            </p:nvSpPr>
            <p:spPr bwMode="auto">
              <a:xfrm>
                <a:off x="7750175" y="5213350"/>
                <a:ext cx="1303338" cy="1149350"/>
              </a:xfrm>
              <a:custGeom>
                <a:avLst/>
                <a:gdLst>
                  <a:gd name="T0" fmla="*/ 115 w 2018"/>
                  <a:gd name="T1" fmla="*/ 1063 h 1779"/>
                  <a:gd name="T2" fmla="*/ 72 w 2018"/>
                  <a:gd name="T3" fmla="*/ 202 h 1779"/>
                  <a:gd name="T4" fmla="*/ 700 w 2018"/>
                  <a:gd name="T5" fmla="*/ 52 h 1779"/>
                  <a:gd name="T6" fmla="*/ 1360 w 2018"/>
                  <a:gd name="T7" fmla="*/ 285 h 1779"/>
                  <a:gd name="T8" fmla="*/ 1435 w 2018"/>
                  <a:gd name="T9" fmla="*/ 251 h 1779"/>
                  <a:gd name="T10" fmla="*/ 1886 w 2018"/>
                  <a:gd name="T11" fmla="*/ 83 h 1779"/>
                  <a:gd name="T12" fmla="*/ 1958 w 2018"/>
                  <a:gd name="T13" fmla="*/ 375 h 1779"/>
                  <a:gd name="T14" fmla="*/ 1838 w 2018"/>
                  <a:gd name="T15" fmla="*/ 1281 h 1779"/>
                  <a:gd name="T16" fmla="*/ 1382 w 2018"/>
                  <a:gd name="T17" fmla="*/ 1069 h 1779"/>
                  <a:gd name="T18" fmla="*/ 1280 w 2018"/>
                  <a:gd name="T19" fmla="*/ 1302 h 1779"/>
                  <a:gd name="T20" fmla="*/ 1050 w 2018"/>
                  <a:gd name="T21" fmla="*/ 1314 h 1779"/>
                  <a:gd name="T22" fmla="*/ 917 w 2018"/>
                  <a:gd name="T23" fmla="*/ 1194 h 1779"/>
                  <a:gd name="T24" fmla="*/ 860 w 2018"/>
                  <a:gd name="T25" fmla="*/ 665 h 1779"/>
                  <a:gd name="T26" fmla="*/ 537 w 2018"/>
                  <a:gd name="T27" fmla="*/ 706 h 1779"/>
                  <a:gd name="T28" fmla="*/ 402 w 2018"/>
                  <a:gd name="T29" fmla="*/ 1765 h 1779"/>
                  <a:gd name="T30" fmla="*/ 1974 w 2018"/>
                  <a:gd name="T31" fmla="*/ 136 h 1779"/>
                  <a:gd name="T32" fmla="*/ 1454 w 2018"/>
                  <a:gd name="T33" fmla="*/ 238 h 1779"/>
                  <a:gd name="T34" fmla="*/ 1856 w 2018"/>
                  <a:gd name="T35" fmla="*/ 906 h 1779"/>
                  <a:gd name="T36" fmla="*/ 1862 w 2018"/>
                  <a:gd name="T37" fmla="*/ 622 h 1779"/>
                  <a:gd name="T38" fmla="*/ 1337 w 2018"/>
                  <a:gd name="T39" fmla="*/ 987 h 1779"/>
                  <a:gd name="T40" fmla="*/ 1833 w 2018"/>
                  <a:gd name="T41" fmla="*/ 826 h 1779"/>
                  <a:gd name="T42" fmla="*/ 1846 w 2018"/>
                  <a:gd name="T43" fmla="*/ 585 h 1779"/>
                  <a:gd name="T44" fmla="*/ 1727 w 2018"/>
                  <a:gd name="T45" fmla="*/ 616 h 1779"/>
                  <a:gd name="T46" fmla="*/ 1597 w 2018"/>
                  <a:gd name="T47" fmla="*/ 273 h 1779"/>
                  <a:gd name="T48" fmla="*/ 1809 w 2018"/>
                  <a:gd name="T49" fmla="*/ 1236 h 1779"/>
                  <a:gd name="T50" fmla="*/ 1744 w 2018"/>
                  <a:gd name="T51" fmla="*/ 649 h 1779"/>
                  <a:gd name="T52" fmla="*/ 1056 w 2018"/>
                  <a:gd name="T53" fmla="*/ 679 h 1779"/>
                  <a:gd name="T54" fmla="*/ 1254 w 2018"/>
                  <a:gd name="T55" fmla="*/ 840 h 1779"/>
                  <a:gd name="T56" fmla="*/ 1535 w 2018"/>
                  <a:gd name="T57" fmla="*/ 822 h 1779"/>
                  <a:gd name="T58" fmla="*/ 1454 w 2018"/>
                  <a:gd name="T59" fmla="*/ 910 h 1779"/>
                  <a:gd name="T60" fmla="*/ 1750 w 2018"/>
                  <a:gd name="T61" fmla="*/ 769 h 1779"/>
                  <a:gd name="T62" fmla="*/ 1444 w 2018"/>
                  <a:gd name="T63" fmla="*/ 369 h 1779"/>
                  <a:gd name="T64" fmla="*/ 1413 w 2018"/>
                  <a:gd name="T65" fmla="*/ 528 h 1779"/>
                  <a:gd name="T66" fmla="*/ 1090 w 2018"/>
                  <a:gd name="T67" fmla="*/ 318 h 1779"/>
                  <a:gd name="T68" fmla="*/ 472 w 2018"/>
                  <a:gd name="T69" fmla="*/ 440 h 1779"/>
                  <a:gd name="T70" fmla="*/ 1329 w 2018"/>
                  <a:gd name="T71" fmla="*/ 943 h 1779"/>
                  <a:gd name="T72" fmla="*/ 1303 w 2018"/>
                  <a:gd name="T73" fmla="*/ 1022 h 1779"/>
                  <a:gd name="T74" fmla="*/ 1329 w 2018"/>
                  <a:gd name="T75" fmla="*/ 943 h 1779"/>
                  <a:gd name="T76" fmla="*/ 745 w 2018"/>
                  <a:gd name="T77" fmla="*/ 95 h 1779"/>
                  <a:gd name="T78" fmla="*/ 237 w 2018"/>
                  <a:gd name="T79" fmla="*/ 232 h 1779"/>
                  <a:gd name="T80" fmla="*/ 952 w 2018"/>
                  <a:gd name="T81" fmla="*/ 320 h 1779"/>
                  <a:gd name="T82" fmla="*/ 647 w 2018"/>
                  <a:gd name="T83" fmla="*/ 665 h 1779"/>
                  <a:gd name="T84" fmla="*/ 949 w 2018"/>
                  <a:gd name="T85" fmla="*/ 398 h 1779"/>
                  <a:gd name="T86" fmla="*/ 980 w 2018"/>
                  <a:gd name="T87" fmla="*/ 1582 h 1779"/>
                  <a:gd name="T88" fmla="*/ 996 w 2018"/>
                  <a:gd name="T89" fmla="*/ 1041 h 1779"/>
                  <a:gd name="T90" fmla="*/ 1009 w 2018"/>
                  <a:gd name="T91" fmla="*/ 1582 h 1779"/>
                  <a:gd name="T92" fmla="*/ 980 w 2018"/>
                  <a:gd name="T93" fmla="*/ 759 h 1779"/>
                  <a:gd name="T94" fmla="*/ 662 w 2018"/>
                  <a:gd name="T95" fmla="*/ 687 h 1779"/>
                  <a:gd name="T96" fmla="*/ 421 w 2018"/>
                  <a:gd name="T97" fmla="*/ 1724 h 1779"/>
                  <a:gd name="T98" fmla="*/ 421 w 2018"/>
                  <a:gd name="T99" fmla="*/ 1724 h 1779"/>
                  <a:gd name="T100" fmla="*/ 462 w 2018"/>
                  <a:gd name="T101" fmla="*/ 1188 h 1779"/>
                  <a:gd name="T102" fmla="*/ 439 w 2018"/>
                  <a:gd name="T103" fmla="*/ 1710 h 1779"/>
                  <a:gd name="T104" fmla="*/ 233 w 2018"/>
                  <a:gd name="T105" fmla="*/ 250 h 1779"/>
                  <a:gd name="T106" fmla="*/ 447 w 2018"/>
                  <a:gd name="T107" fmla="*/ 418 h 1779"/>
                  <a:gd name="T108" fmla="*/ 98 w 2018"/>
                  <a:gd name="T109" fmla="*/ 306 h 1779"/>
                  <a:gd name="T110" fmla="*/ 251 w 2018"/>
                  <a:gd name="T111" fmla="*/ 530 h 1779"/>
                  <a:gd name="T112" fmla="*/ 162 w 2018"/>
                  <a:gd name="T113" fmla="*/ 798 h 1779"/>
                  <a:gd name="T114" fmla="*/ 447 w 2018"/>
                  <a:gd name="T115" fmla="*/ 1071 h 1779"/>
                  <a:gd name="T116" fmla="*/ 274 w 2018"/>
                  <a:gd name="T117" fmla="*/ 1339 h 1779"/>
                  <a:gd name="T118" fmla="*/ 88 w 2018"/>
                  <a:gd name="T119" fmla="*/ 1294 h 1779"/>
                  <a:gd name="T120" fmla="*/ 176 w 2018"/>
                  <a:gd name="T121" fmla="*/ 1257 h 1779"/>
                  <a:gd name="T122" fmla="*/ 102 w 2018"/>
                  <a:gd name="T123" fmla="*/ 449 h 1779"/>
                  <a:gd name="T124" fmla="*/ 153 w 2018"/>
                  <a:gd name="T125" fmla="*/ 1049 h 17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2" name="组合 21"/>
            <p:cNvGrpSpPr/>
            <p:nvPr userDrawn="1"/>
          </p:nvGrpSpPr>
          <p:grpSpPr>
            <a:xfrm>
              <a:off x="1728656" y="6458559"/>
              <a:ext cx="904656" cy="798881"/>
              <a:chOff x="7280275" y="3238500"/>
              <a:chExt cx="515938" cy="455613"/>
            </a:xfrm>
            <a:grpFill/>
          </p:grpSpPr>
          <p:sp>
            <p:nvSpPr>
              <p:cNvPr id="191" name="Freeform 137"/>
              <p:cNvSpPr>
                <a:spLocks noEditPoints="1"/>
              </p:cNvSpPr>
              <p:nvPr/>
            </p:nvSpPr>
            <p:spPr bwMode="auto">
              <a:xfrm>
                <a:off x="7280275" y="3238500"/>
                <a:ext cx="515938" cy="455613"/>
              </a:xfrm>
              <a:custGeom>
                <a:avLst/>
                <a:gdLst>
                  <a:gd name="T0" fmla="*/ 706 w 797"/>
                  <a:gd name="T1" fmla="*/ 355 h 706"/>
                  <a:gd name="T2" fmla="*/ 619 w 797"/>
                  <a:gd name="T3" fmla="*/ 410 h 706"/>
                  <a:gd name="T4" fmla="*/ 560 w 797"/>
                  <a:gd name="T5" fmla="*/ 468 h 706"/>
                  <a:gd name="T6" fmla="*/ 401 w 797"/>
                  <a:gd name="T7" fmla="*/ 705 h 706"/>
                  <a:gd name="T8" fmla="*/ 193 w 797"/>
                  <a:gd name="T9" fmla="*/ 631 h 706"/>
                  <a:gd name="T10" fmla="*/ 61 w 797"/>
                  <a:gd name="T11" fmla="*/ 584 h 706"/>
                  <a:gd name="T12" fmla="*/ 3 w 797"/>
                  <a:gd name="T13" fmla="*/ 413 h 706"/>
                  <a:gd name="T14" fmla="*/ 133 w 797"/>
                  <a:gd name="T15" fmla="*/ 230 h 706"/>
                  <a:gd name="T16" fmla="*/ 249 w 797"/>
                  <a:gd name="T17" fmla="*/ 176 h 706"/>
                  <a:gd name="T18" fmla="*/ 314 w 797"/>
                  <a:gd name="T19" fmla="*/ 99 h 706"/>
                  <a:gd name="T20" fmla="*/ 418 w 797"/>
                  <a:gd name="T21" fmla="*/ 12 h 706"/>
                  <a:gd name="T22" fmla="*/ 558 w 797"/>
                  <a:gd name="T23" fmla="*/ 70 h 706"/>
                  <a:gd name="T24" fmla="*/ 602 w 797"/>
                  <a:gd name="T25" fmla="*/ 82 h 706"/>
                  <a:gd name="T26" fmla="*/ 691 w 797"/>
                  <a:gd name="T27" fmla="*/ 350 h 706"/>
                  <a:gd name="T28" fmla="*/ 778 w 797"/>
                  <a:gd name="T29" fmla="*/ 183 h 706"/>
                  <a:gd name="T30" fmla="*/ 771 w 797"/>
                  <a:gd name="T31" fmla="*/ 160 h 706"/>
                  <a:gd name="T32" fmla="*/ 655 w 797"/>
                  <a:gd name="T33" fmla="*/ 165 h 706"/>
                  <a:gd name="T34" fmla="*/ 548 w 797"/>
                  <a:gd name="T35" fmla="*/ 280 h 706"/>
                  <a:gd name="T36" fmla="*/ 353 w 797"/>
                  <a:gd name="T37" fmla="*/ 418 h 706"/>
                  <a:gd name="T38" fmla="*/ 234 w 797"/>
                  <a:gd name="T39" fmla="*/ 276 h 706"/>
                  <a:gd name="T40" fmla="*/ 493 w 797"/>
                  <a:gd name="T41" fmla="*/ 46 h 706"/>
                  <a:gd name="T42" fmla="*/ 372 w 797"/>
                  <a:gd name="T43" fmla="*/ 31 h 706"/>
                  <a:gd name="T44" fmla="*/ 305 w 797"/>
                  <a:gd name="T45" fmla="*/ 121 h 706"/>
                  <a:gd name="T46" fmla="*/ 210 w 797"/>
                  <a:gd name="T47" fmla="*/ 220 h 706"/>
                  <a:gd name="T48" fmla="*/ 239 w 797"/>
                  <a:gd name="T49" fmla="*/ 423 h 706"/>
                  <a:gd name="T50" fmla="*/ 471 w 797"/>
                  <a:gd name="T51" fmla="*/ 452 h 706"/>
                  <a:gd name="T52" fmla="*/ 502 w 797"/>
                  <a:gd name="T53" fmla="*/ 413 h 706"/>
                  <a:gd name="T54" fmla="*/ 551 w 797"/>
                  <a:gd name="T55" fmla="*/ 309 h 706"/>
                  <a:gd name="T56" fmla="*/ 637 w 797"/>
                  <a:gd name="T57" fmla="*/ 254 h 706"/>
                  <a:gd name="T58" fmla="*/ 650 w 797"/>
                  <a:gd name="T59" fmla="*/ 282 h 706"/>
                  <a:gd name="T60" fmla="*/ 652 w 797"/>
                  <a:gd name="T61" fmla="*/ 270 h 706"/>
                  <a:gd name="T62" fmla="*/ 485 w 797"/>
                  <a:gd name="T63" fmla="*/ 164 h 706"/>
                  <a:gd name="T64" fmla="*/ 249 w 797"/>
                  <a:gd name="T65" fmla="*/ 377 h 706"/>
                  <a:gd name="T66" fmla="*/ 418 w 797"/>
                  <a:gd name="T67" fmla="*/ 377 h 706"/>
                  <a:gd name="T68" fmla="*/ 674 w 797"/>
                  <a:gd name="T69" fmla="*/ 130 h 706"/>
                  <a:gd name="T70" fmla="*/ 635 w 797"/>
                  <a:gd name="T71" fmla="*/ 290 h 706"/>
                  <a:gd name="T72" fmla="*/ 640 w 797"/>
                  <a:gd name="T73" fmla="*/ 370 h 706"/>
                  <a:gd name="T74" fmla="*/ 587 w 797"/>
                  <a:gd name="T75" fmla="*/ 300 h 706"/>
                  <a:gd name="T76" fmla="*/ 575 w 797"/>
                  <a:gd name="T77" fmla="*/ 319 h 706"/>
                  <a:gd name="T78" fmla="*/ 589 w 797"/>
                  <a:gd name="T79" fmla="*/ 416 h 706"/>
                  <a:gd name="T80" fmla="*/ 527 w 797"/>
                  <a:gd name="T81" fmla="*/ 375 h 706"/>
                  <a:gd name="T82" fmla="*/ 375 w 797"/>
                  <a:gd name="T83" fmla="*/ 230 h 706"/>
                  <a:gd name="T84" fmla="*/ 468 w 797"/>
                  <a:gd name="T85" fmla="*/ 155 h 706"/>
                  <a:gd name="T86" fmla="*/ 500 w 797"/>
                  <a:gd name="T87" fmla="*/ 123 h 706"/>
                  <a:gd name="T88" fmla="*/ 510 w 797"/>
                  <a:gd name="T89" fmla="*/ 60 h 706"/>
                  <a:gd name="T90" fmla="*/ 374 w 797"/>
                  <a:gd name="T91" fmla="*/ 174 h 706"/>
                  <a:gd name="T92" fmla="*/ 246 w 797"/>
                  <a:gd name="T93" fmla="*/ 290 h 706"/>
                  <a:gd name="T94" fmla="*/ 268 w 797"/>
                  <a:gd name="T95" fmla="*/ 312 h 706"/>
                  <a:gd name="T96" fmla="*/ 324 w 797"/>
                  <a:gd name="T97" fmla="*/ 266 h 706"/>
                  <a:gd name="T98" fmla="*/ 370 w 797"/>
                  <a:gd name="T99" fmla="*/ 205 h 706"/>
                  <a:gd name="T100" fmla="*/ 507 w 797"/>
                  <a:gd name="T101" fmla="*/ 427 h 706"/>
                  <a:gd name="T102" fmla="*/ 459 w 797"/>
                  <a:gd name="T103" fmla="*/ 631 h 706"/>
                  <a:gd name="T104" fmla="*/ 500 w 797"/>
                  <a:gd name="T105" fmla="*/ 452 h 706"/>
                  <a:gd name="T106" fmla="*/ 210 w 797"/>
                  <a:gd name="T107" fmla="*/ 439 h 706"/>
                  <a:gd name="T108" fmla="*/ 29 w 797"/>
                  <a:gd name="T109" fmla="*/ 546 h 706"/>
                  <a:gd name="T110" fmla="*/ 285 w 797"/>
                  <a:gd name="T111" fmla="*/ 659 h 706"/>
                  <a:gd name="T112" fmla="*/ 399 w 797"/>
                  <a:gd name="T113" fmla="*/ 584 h 706"/>
                  <a:gd name="T114" fmla="*/ 408 w 797"/>
                  <a:gd name="T115" fmla="*/ 686 h 706"/>
                  <a:gd name="T116" fmla="*/ 227 w 797"/>
                  <a:gd name="T117" fmla="*/ 312 h 706"/>
                  <a:gd name="T118" fmla="*/ 223 w 797"/>
                  <a:gd name="T119" fmla="*/ 319 h 706"/>
                  <a:gd name="T120" fmla="*/ 223 w 797"/>
                  <a:gd name="T121" fmla="*/ 319 h 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2" name="Freeform 138"/>
              <p:cNvSpPr>
                <a:spLocks noEditPoints="1"/>
              </p:cNvSpPr>
              <p:nvPr/>
            </p:nvSpPr>
            <p:spPr bwMode="auto">
              <a:xfrm>
                <a:off x="7551738" y="3370263"/>
                <a:ext cx="82550" cy="58738"/>
              </a:xfrm>
              <a:custGeom>
                <a:avLst/>
                <a:gdLst>
                  <a:gd name="T0" fmla="*/ 95 w 127"/>
                  <a:gd name="T1" fmla="*/ 0 h 92"/>
                  <a:gd name="T2" fmla="*/ 118 w 127"/>
                  <a:gd name="T3" fmla="*/ 56 h 92"/>
                  <a:gd name="T4" fmla="*/ 5 w 127"/>
                  <a:gd name="T5" fmla="*/ 65 h 92"/>
                  <a:gd name="T6" fmla="*/ 0 w 127"/>
                  <a:gd name="T7" fmla="*/ 34 h 92"/>
                  <a:gd name="T8" fmla="*/ 95 w 127"/>
                  <a:gd name="T9" fmla="*/ 0 h 92"/>
                  <a:gd name="T10" fmla="*/ 71 w 127"/>
                  <a:gd name="T11" fmla="*/ 41 h 92"/>
                  <a:gd name="T12" fmla="*/ 82 w 127"/>
                  <a:gd name="T13" fmla="*/ 56 h 92"/>
                  <a:gd name="T14" fmla="*/ 97 w 127"/>
                  <a:gd name="T15" fmla="*/ 46 h 92"/>
                  <a:gd name="T16" fmla="*/ 97 w 127"/>
                  <a:gd name="T17" fmla="*/ 36 h 92"/>
                  <a:gd name="T18" fmla="*/ 99 w 127"/>
                  <a:gd name="T19" fmla="*/ 34 h 92"/>
                  <a:gd name="T20" fmla="*/ 71 w 127"/>
                  <a:gd name="T21" fmla="*/ 41 h 92"/>
                  <a:gd name="T22" fmla="*/ 68 w 127"/>
                  <a:gd name="T23" fmla="*/ 21 h 92"/>
                  <a:gd name="T24" fmla="*/ 68 w 127"/>
                  <a:gd name="T25" fmla="*/ 31 h 92"/>
                  <a:gd name="T26" fmla="*/ 89 w 127"/>
                  <a:gd name="T27" fmla="*/ 21 h 92"/>
                  <a:gd name="T28" fmla="*/ 68 w 127"/>
                  <a:gd name="T29" fmla="*/ 21 h 92"/>
                  <a:gd name="T30" fmla="*/ 54 w 127"/>
                  <a:gd name="T31" fmla="*/ 44 h 92"/>
                  <a:gd name="T32" fmla="*/ 37 w 127"/>
                  <a:gd name="T33" fmla="*/ 58 h 92"/>
                  <a:gd name="T34" fmla="*/ 63 w 127"/>
                  <a:gd name="T35" fmla="*/ 60 h 92"/>
                  <a:gd name="T36" fmla="*/ 54 w 127"/>
                  <a:gd name="T37" fmla="*/ 44 h 92"/>
                  <a:gd name="T38" fmla="*/ 56 w 127"/>
                  <a:gd name="T39" fmla="*/ 19 h 92"/>
                  <a:gd name="T40" fmla="*/ 13 w 127"/>
                  <a:gd name="T41" fmla="*/ 50 h 92"/>
                  <a:gd name="T42" fmla="*/ 58 w 127"/>
                  <a:gd name="T43" fmla="*/ 32 h 92"/>
                  <a:gd name="T44" fmla="*/ 56 w 127"/>
                  <a:gd name="T45" fmla="*/ 1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3" name="Freeform 139"/>
              <p:cNvSpPr>
                <a:spLocks noEditPoints="1"/>
              </p:cNvSpPr>
              <p:nvPr/>
            </p:nvSpPr>
            <p:spPr bwMode="auto">
              <a:xfrm>
                <a:off x="7294563" y="3516313"/>
                <a:ext cx="165100" cy="103188"/>
              </a:xfrm>
              <a:custGeom>
                <a:avLst/>
                <a:gdLst>
                  <a:gd name="T0" fmla="*/ 206 w 256"/>
                  <a:gd name="T1" fmla="*/ 147 h 160"/>
                  <a:gd name="T2" fmla="*/ 134 w 256"/>
                  <a:gd name="T3" fmla="*/ 155 h 160"/>
                  <a:gd name="T4" fmla="*/ 33 w 256"/>
                  <a:gd name="T5" fmla="*/ 104 h 160"/>
                  <a:gd name="T6" fmla="*/ 20 w 256"/>
                  <a:gd name="T7" fmla="*/ 29 h 160"/>
                  <a:gd name="T8" fmla="*/ 73 w 256"/>
                  <a:gd name="T9" fmla="*/ 0 h 160"/>
                  <a:gd name="T10" fmla="*/ 175 w 256"/>
                  <a:gd name="T11" fmla="*/ 38 h 160"/>
                  <a:gd name="T12" fmla="*/ 206 w 256"/>
                  <a:gd name="T13" fmla="*/ 147 h 160"/>
                  <a:gd name="T14" fmla="*/ 209 w 256"/>
                  <a:gd name="T15" fmla="*/ 99 h 160"/>
                  <a:gd name="T16" fmla="*/ 173 w 256"/>
                  <a:gd name="T17" fmla="*/ 120 h 160"/>
                  <a:gd name="T18" fmla="*/ 213 w 256"/>
                  <a:gd name="T19" fmla="*/ 104 h 160"/>
                  <a:gd name="T20" fmla="*/ 209 w 256"/>
                  <a:gd name="T21" fmla="*/ 99 h 160"/>
                  <a:gd name="T22" fmla="*/ 197 w 256"/>
                  <a:gd name="T23" fmla="*/ 79 h 160"/>
                  <a:gd name="T24" fmla="*/ 146 w 256"/>
                  <a:gd name="T25" fmla="*/ 111 h 160"/>
                  <a:gd name="T26" fmla="*/ 204 w 256"/>
                  <a:gd name="T27" fmla="*/ 82 h 160"/>
                  <a:gd name="T28" fmla="*/ 197 w 256"/>
                  <a:gd name="T29" fmla="*/ 79 h 160"/>
                  <a:gd name="T30" fmla="*/ 177 w 256"/>
                  <a:gd name="T31" fmla="*/ 60 h 160"/>
                  <a:gd name="T32" fmla="*/ 119 w 256"/>
                  <a:gd name="T33" fmla="*/ 97 h 160"/>
                  <a:gd name="T34" fmla="*/ 189 w 256"/>
                  <a:gd name="T35" fmla="*/ 67 h 160"/>
                  <a:gd name="T36" fmla="*/ 177 w 256"/>
                  <a:gd name="T37" fmla="*/ 60 h 160"/>
                  <a:gd name="T38" fmla="*/ 76 w 256"/>
                  <a:gd name="T39" fmla="*/ 50 h 160"/>
                  <a:gd name="T40" fmla="*/ 103 w 256"/>
                  <a:gd name="T41" fmla="*/ 22 h 160"/>
                  <a:gd name="T42" fmla="*/ 30 w 256"/>
                  <a:gd name="T43" fmla="*/ 70 h 160"/>
                  <a:gd name="T44" fmla="*/ 83 w 256"/>
                  <a:gd name="T45" fmla="*/ 123 h 160"/>
                  <a:gd name="T46" fmla="*/ 93 w 256"/>
                  <a:gd name="T47" fmla="*/ 123 h 160"/>
                  <a:gd name="T48" fmla="*/ 97 w 256"/>
                  <a:gd name="T49" fmla="*/ 128 h 160"/>
                  <a:gd name="T50" fmla="*/ 179 w 256"/>
                  <a:gd name="T51" fmla="*/ 135 h 160"/>
                  <a:gd name="T52" fmla="*/ 76 w 256"/>
                  <a:gd name="T53" fmla="*/ 50 h 160"/>
                  <a:gd name="T54" fmla="*/ 151 w 256"/>
                  <a:gd name="T55" fmla="*/ 41 h 160"/>
                  <a:gd name="T56" fmla="*/ 95 w 256"/>
                  <a:gd name="T57" fmla="*/ 77 h 160"/>
                  <a:gd name="T58" fmla="*/ 102 w 256"/>
                  <a:gd name="T59" fmla="*/ 85 h 160"/>
                  <a:gd name="T60" fmla="*/ 163 w 256"/>
                  <a:gd name="T61" fmla="*/ 48 h 160"/>
                  <a:gd name="T62" fmla="*/ 151 w 256"/>
                  <a:gd name="T63" fmla="*/ 41 h 160"/>
                  <a:gd name="T64" fmla="*/ 126 w 256"/>
                  <a:gd name="T65" fmla="*/ 44 h 160"/>
                  <a:gd name="T66" fmla="*/ 134 w 256"/>
                  <a:gd name="T67" fmla="*/ 32 h 160"/>
                  <a:gd name="T68" fmla="*/ 129 w 256"/>
                  <a:gd name="T69" fmla="*/ 38 h 160"/>
                  <a:gd name="T70" fmla="*/ 93 w 256"/>
                  <a:gd name="T71" fmla="*/ 67 h 160"/>
                  <a:gd name="T72" fmla="*/ 126 w 256"/>
                  <a:gd name="T73" fmla="*/ 44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3" name="组合 22"/>
            <p:cNvGrpSpPr/>
            <p:nvPr userDrawn="1"/>
          </p:nvGrpSpPr>
          <p:grpSpPr>
            <a:xfrm>
              <a:off x="10232205" y="205250"/>
              <a:ext cx="1300163" cy="1173163"/>
              <a:chOff x="7764463" y="536575"/>
              <a:chExt cx="1300163" cy="1173163"/>
            </a:xfrm>
            <a:grpFill/>
          </p:grpSpPr>
          <p:sp>
            <p:nvSpPr>
              <p:cNvPr id="182" name="Freeform 140"/>
              <p:cNvSpPr/>
              <p:nvPr/>
            </p:nvSpPr>
            <p:spPr bwMode="auto">
              <a:xfrm>
                <a:off x="8623300" y="860425"/>
                <a:ext cx="200025" cy="92075"/>
              </a:xfrm>
              <a:custGeom>
                <a:avLst/>
                <a:gdLst>
                  <a:gd name="T0" fmla="*/ 309 w 309"/>
                  <a:gd name="T1" fmla="*/ 134 h 143"/>
                  <a:gd name="T2" fmla="*/ 271 w 309"/>
                  <a:gd name="T3" fmla="*/ 126 h 143"/>
                  <a:gd name="T4" fmla="*/ 165 w 309"/>
                  <a:gd name="T5" fmla="*/ 82 h 143"/>
                  <a:gd name="T6" fmla="*/ 108 w 309"/>
                  <a:gd name="T7" fmla="*/ 64 h 143"/>
                  <a:gd name="T8" fmla="*/ 0 w 309"/>
                  <a:gd name="T9" fmla="*/ 18 h 143"/>
                  <a:gd name="T10" fmla="*/ 54 w 309"/>
                  <a:gd name="T11" fmla="*/ 23 h 143"/>
                  <a:gd name="T12" fmla="*/ 108 w 309"/>
                  <a:gd name="T13" fmla="*/ 46 h 143"/>
                  <a:gd name="T14" fmla="*/ 211 w 309"/>
                  <a:gd name="T15" fmla="*/ 80 h 143"/>
                  <a:gd name="T16" fmla="*/ 224 w 309"/>
                  <a:gd name="T17" fmla="*/ 93 h 143"/>
                  <a:gd name="T18" fmla="*/ 309 w 309"/>
                  <a:gd name="T19" fmla="*/ 121 h 143"/>
                  <a:gd name="T20" fmla="*/ 309 w 309"/>
                  <a:gd name="T21" fmla="*/ 134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3" name="Freeform 141"/>
              <p:cNvSpPr>
                <a:spLocks noEditPoints="1"/>
              </p:cNvSpPr>
              <p:nvPr/>
            </p:nvSpPr>
            <p:spPr bwMode="auto">
              <a:xfrm>
                <a:off x="7975600" y="925513"/>
                <a:ext cx="363538" cy="300038"/>
              </a:xfrm>
              <a:custGeom>
                <a:avLst/>
                <a:gdLst>
                  <a:gd name="T0" fmla="*/ 66 w 563"/>
                  <a:gd name="T1" fmla="*/ 436 h 465"/>
                  <a:gd name="T2" fmla="*/ 32 w 563"/>
                  <a:gd name="T3" fmla="*/ 299 h 465"/>
                  <a:gd name="T4" fmla="*/ 12 w 563"/>
                  <a:gd name="T5" fmla="*/ 230 h 465"/>
                  <a:gd name="T6" fmla="*/ 141 w 563"/>
                  <a:gd name="T7" fmla="*/ 145 h 465"/>
                  <a:gd name="T8" fmla="*/ 177 w 563"/>
                  <a:gd name="T9" fmla="*/ 127 h 465"/>
                  <a:gd name="T10" fmla="*/ 269 w 563"/>
                  <a:gd name="T11" fmla="*/ 98 h 465"/>
                  <a:gd name="T12" fmla="*/ 311 w 563"/>
                  <a:gd name="T13" fmla="*/ 75 h 465"/>
                  <a:gd name="T14" fmla="*/ 414 w 563"/>
                  <a:gd name="T15" fmla="*/ 36 h 465"/>
                  <a:gd name="T16" fmla="*/ 434 w 563"/>
                  <a:gd name="T17" fmla="*/ 39 h 465"/>
                  <a:gd name="T18" fmla="*/ 501 w 563"/>
                  <a:gd name="T19" fmla="*/ 98 h 465"/>
                  <a:gd name="T20" fmla="*/ 545 w 563"/>
                  <a:gd name="T21" fmla="*/ 253 h 465"/>
                  <a:gd name="T22" fmla="*/ 393 w 563"/>
                  <a:gd name="T23" fmla="*/ 371 h 465"/>
                  <a:gd name="T24" fmla="*/ 306 w 563"/>
                  <a:gd name="T25" fmla="*/ 413 h 465"/>
                  <a:gd name="T26" fmla="*/ 251 w 563"/>
                  <a:gd name="T27" fmla="*/ 415 h 465"/>
                  <a:gd name="T28" fmla="*/ 231 w 563"/>
                  <a:gd name="T29" fmla="*/ 431 h 465"/>
                  <a:gd name="T30" fmla="*/ 66 w 563"/>
                  <a:gd name="T31" fmla="*/ 436 h 465"/>
                  <a:gd name="T32" fmla="*/ 223 w 563"/>
                  <a:gd name="T33" fmla="*/ 400 h 465"/>
                  <a:gd name="T34" fmla="*/ 246 w 563"/>
                  <a:gd name="T35" fmla="*/ 400 h 465"/>
                  <a:gd name="T36" fmla="*/ 288 w 563"/>
                  <a:gd name="T37" fmla="*/ 384 h 465"/>
                  <a:gd name="T38" fmla="*/ 527 w 563"/>
                  <a:gd name="T39" fmla="*/ 281 h 465"/>
                  <a:gd name="T40" fmla="*/ 468 w 563"/>
                  <a:gd name="T41" fmla="*/ 49 h 465"/>
                  <a:gd name="T42" fmla="*/ 416 w 563"/>
                  <a:gd name="T43" fmla="*/ 60 h 465"/>
                  <a:gd name="T44" fmla="*/ 357 w 563"/>
                  <a:gd name="T45" fmla="*/ 88 h 465"/>
                  <a:gd name="T46" fmla="*/ 329 w 563"/>
                  <a:gd name="T47" fmla="*/ 93 h 465"/>
                  <a:gd name="T48" fmla="*/ 306 w 563"/>
                  <a:gd name="T49" fmla="*/ 109 h 465"/>
                  <a:gd name="T50" fmla="*/ 239 w 563"/>
                  <a:gd name="T51" fmla="*/ 134 h 465"/>
                  <a:gd name="T52" fmla="*/ 120 w 563"/>
                  <a:gd name="T53" fmla="*/ 173 h 465"/>
                  <a:gd name="T54" fmla="*/ 32 w 563"/>
                  <a:gd name="T55" fmla="*/ 207 h 465"/>
                  <a:gd name="T56" fmla="*/ 86 w 563"/>
                  <a:gd name="T57" fmla="*/ 426 h 465"/>
                  <a:gd name="T58" fmla="*/ 223 w 563"/>
                  <a:gd name="T59" fmla="*/ 40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4" name="Freeform 142"/>
              <p:cNvSpPr/>
              <p:nvPr/>
            </p:nvSpPr>
            <p:spPr bwMode="auto">
              <a:xfrm>
                <a:off x="8083550" y="1089025"/>
                <a:ext cx="188913" cy="74613"/>
              </a:xfrm>
              <a:custGeom>
                <a:avLst/>
                <a:gdLst>
                  <a:gd name="T0" fmla="*/ 0 w 291"/>
                  <a:gd name="T1" fmla="*/ 100 h 116"/>
                  <a:gd name="T2" fmla="*/ 273 w 291"/>
                  <a:gd name="T3" fmla="*/ 0 h 116"/>
                  <a:gd name="T4" fmla="*/ 291 w 291"/>
                  <a:gd name="T5" fmla="*/ 8 h 116"/>
                  <a:gd name="T6" fmla="*/ 160 w 291"/>
                  <a:gd name="T7" fmla="*/ 62 h 116"/>
                  <a:gd name="T8" fmla="*/ 90 w 291"/>
                  <a:gd name="T9" fmla="*/ 88 h 116"/>
                  <a:gd name="T10" fmla="*/ 0 w 291"/>
                  <a:gd name="T11" fmla="*/ 10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5" name="Freeform 143"/>
              <p:cNvSpPr/>
              <p:nvPr/>
            </p:nvSpPr>
            <p:spPr bwMode="auto">
              <a:xfrm>
                <a:off x="8074025" y="1055688"/>
                <a:ext cx="179388" cy="66675"/>
              </a:xfrm>
              <a:custGeom>
                <a:avLst/>
                <a:gdLst>
                  <a:gd name="T0" fmla="*/ 275 w 276"/>
                  <a:gd name="T1" fmla="*/ 0 h 105"/>
                  <a:gd name="T2" fmla="*/ 273 w 276"/>
                  <a:gd name="T3" fmla="*/ 6 h 105"/>
                  <a:gd name="T4" fmla="*/ 198 w 276"/>
                  <a:gd name="T5" fmla="*/ 42 h 105"/>
                  <a:gd name="T6" fmla="*/ 177 w 276"/>
                  <a:gd name="T7" fmla="*/ 54 h 105"/>
                  <a:gd name="T8" fmla="*/ 131 w 276"/>
                  <a:gd name="T9" fmla="*/ 62 h 105"/>
                  <a:gd name="T10" fmla="*/ 72 w 276"/>
                  <a:gd name="T11" fmla="*/ 85 h 105"/>
                  <a:gd name="T12" fmla="*/ 51 w 276"/>
                  <a:gd name="T13" fmla="*/ 85 h 105"/>
                  <a:gd name="T14" fmla="*/ 0 w 276"/>
                  <a:gd name="T15" fmla="*/ 85 h 105"/>
                  <a:gd name="T16" fmla="*/ 131 w 276"/>
                  <a:gd name="T17" fmla="*/ 42 h 105"/>
                  <a:gd name="T18" fmla="*/ 149 w 276"/>
                  <a:gd name="T19" fmla="*/ 44 h 105"/>
                  <a:gd name="T20" fmla="*/ 275 w 276"/>
                  <a:gd name="T2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6" name="Freeform 144"/>
              <p:cNvSpPr/>
              <p:nvPr/>
            </p:nvSpPr>
            <p:spPr bwMode="auto">
              <a:xfrm>
                <a:off x="8074025" y="1009650"/>
                <a:ext cx="171450" cy="74613"/>
              </a:xfrm>
              <a:custGeom>
                <a:avLst/>
                <a:gdLst>
                  <a:gd name="T0" fmla="*/ 265 w 265"/>
                  <a:gd name="T1" fmla="*/ 19 h 114"/>
                  <a:gd name="T2" fmla="*/ 239 w 265"/>
                  <a:gd name="T3" fmla="*/ 19 h 114"/>
                  <a:gd name="T4" fmla="*/ 113 w 265"/>
                  <a:gd name="T5" fmla="*/ 63 h 114"/>
                  <a:gd name="T6" fmla="*/ 0 w 265"/>
                  <a:gd name="T7" fmla="*/ 106 h 114"/>
                  <a:gd name="T8" fmla="*/ 36 w 265"/>
                  <a:gd name="T9" fmla="*/ 78 h 114"/>
                  <a:gd name="T10" fmla="*/ 67 w 265"/>
                  <a:gd name="T11" fmla="*/ 55 h 114"/>
                  <a:gd name="T12" fmla="*/ 167 w 265"/>
                  <a:gd name="T13" fmla="*/ 27 h 114"/>
                  <a:gd name="T14" fmla="*/ 257 w 265"/>
                  <a:gd name="T15" fmla="*/ 1 h 114"/>
                  <a:gd name="T16" fmla="*/ 265 w 265"/>
                  <a:gd name="T17" fmla="*/ 6 h 114"/>
                  <a:gd name="T18" fmla="*/ 265 w 265"/>
                  <a:gd name="T19" fmla="*/ 19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7" name="Freeform 145"/>
              <p:cNvSpPr>
                <a:spLocks noEditPoints="1"/>
              </p:cNvSpPr>
              <p:nvPr/>
            </p:nvSpPr>
            <p:spPr bwMode="auto">
              <a:xfrm>
                <a:off x="7764463" y="536575"/>
                <a:ext cx="1300163" cy="1173163"/>
              </a:xfrm>
              <a:custGeom>
                <a:avLst/>
                <a:gdLst>
                  <a:gd name="T0" fmla="*/ 253 w 2013"/>
                  <a:gd name="T1" fmla="*/ 1523 h 1814"/>
                  <a:gd name="T2" fmla="*/ 196 w 2013"/>
                  <a:gd name="T3" fmla="*/ 1221 h 1814"/>
                  <a:gd name="T4" fmla="*/ 67 w 2013"/>
                  <a:gd name="T5" fmla="*/ 879 h 1814"/>
                  <a:gd name="T6" fmla="*/ 49 w 2013"/>
                  <a:gd name="T7" fmla="*/ 608 h 1814"/>
                  <a:gd name="T8" fmla="*/ 907 w 2013"/>
                  <a:gd name="T9" fmla="*/ 350 h 1814"/>
                  <a:gd name="T10" fmla="*/ 1204 w 2013"/>
                  <a:gd name="T11" fmla="*/ 8 h 1814"/>
                  <a:gd name="T12" fmla="*/ 1977 w 2013"/>
                  <a:gd name="T13" fmla="*/ 371 h 1814"/>
                  <a:gd name="T14" fmla="*/ 1616 w 2013"/>
                  <a:gd name="T15" fmla="*/ 1337 h 1814"/>
                  <a:gd name="T16" fmla="*/ 1193 w 2013"/>
                  <a:gd name="T17" fmla="*/ 1477 h 1814"/>
                  <a:gd name="T18" fmla="*/ 822 w 2013"/>
                  <a:gd name="T19" fmla="*/ 1703 h 1814"/>
                  <a:gd name="T20" fmla="*/ 1691 w 2013"/>
                  <a:gd name="T21" fmla="*/ 1077 h 1814"/>
                  <a:gd name="T22" fmla="*/ 1910 w 2013"/>
                  <a:gd name="T23" fmla="*/ 319 h 1814"/>
                  <a:gd name="T24" fmla="*/ 1132 w 2013"/>
                  <a:gd name="T25" fmla="*/ 198 h 1814"/>
                  <a:gd name="T26" fmla="*/ 1188 w 2013"/>
                  <a:gd name="T27" fmla="*/ 237 h 1814"/>
                  <a:gd name="T28" fmla="*/ 1614 w 2013"/>
                  <a:gd name="T29" fmla="*/ 268 h 1814"/>
                  <a:gd name="T30" fmla="*/ 1925 w 2013"/>
                  <a:gd name="T31" fmla="*/ 397 h 1814"/>
                  <a:gd name="T32" fmla="*/ 1668 w 2013"/>
                  <a:gd name="T33" fmla="*/ 1008 h 1814"/>
                  <a:gd name="T34" fmla="*/ 1500 w 2013"/>
                  <a:gd name="T35" fmla="*/ 1415 h 1814"/>
                  <a:gd name="T36" fmla="*/ 1536 w 2013"/>
                  <a:gd name="T37" fmla="*/ 1479 h 1814"/>
                  <a:gd name="T38" fmla="*/ 1791 w 2013"/>
                  <a:gd name="T39" fmla="*/ 654 h 1814"/>
                  <a:gd name="T40" fmla="*/ 1567 w 2013"/>
                  <a:gd name="T41" fmla="*/ 265 h 1814"/>
                  <a:gd name="T42" fmla="*/ 1230 w 2013"/>
                  <a:gd name="T43" fmla="*/ 214 h 1814"/>
                  <a:gd name="T44" fmla="*/ 1090 w 2013"/>
                  <a:gd name="T45" fmla="*/ 600 h 1814"/>
                  <a:gd name="T46" fmla="*/ 1384 w 2013"/>
                  <a:gd name="T47" fmla="*/ 1350 h 1814"/>
                  <a:gd name="T48" fmla="*/ 438 w 2013"/>
                  <a:gd name="T49" fmla="*/ 1714 h 1814"/>
                  <a:gd name="T50" fmla="*/ 717 w 2013"/>
                  <a:gd name="T51" fmla="*/ 1711 h 1814"/>
                  <a:gd name="T52" fmla="*/ 1152 w 2013"/>
                  <a:gd name="T53" fmla="*/ 1348 h 1814"/>
                  <a:gd name="T54" fmla="*/ 508 w 2013"/>
                  <a:gd name="T55" fmla="*/ 461 h 1814"/>
                  <a:gd name="T56" fmla="*/ 75 w 2013"/>
                  <a:gd name="T57" fmla="*/ 673 h 1814"/>
                  <a:gd name="T58" fmla="*/ 209 w 2013"/>
                  <a:gd name="T59" fmla="*/ 930 h 1814"/>
                  <a:gd name="T60" fmla="*/ 271 w 2013"/>
                  <a:gd name="T61" fmla="*/ 1183 h 1814"/>
                  <a:gd name="T62" fmla="*/ 340 w 2013"/>
                  <a:gd name="T63" fmla="*/ 1384 h 1814"/>
                  <a:gd name="T64" fmla="*/ 423 w 2013"/>
                  <a:gd name="T65" fmla="*/ 1667 h 1814"/>
                  <a:gd name="T66" fmla="*/ 1021 w 2013"/>
                  <a:gd name="T67" fmla="*/ 474 h 1814"/>
                  <a:gd name="T68" fmla="*/ 415 w 2013"/>
                  <a:gd name="T69" fmla="*/ 1711 h 1814"/>
                  <a:gd name="T70" fmla="*/ 376 w 2013"/>
                  <a:gd name="T71" fmla="*/ 1734 h 1814"/>
                  <a:gd name="T72" fmla="*/ 353 w 2013"/>
                  <a:gd name="T73" fmla="*/ 1600 h 1814"/>
                  <a:gd name="T74" fmla="*/ 353 w 2013"/>
                  <a:gd name="T75" fmla="*/ 1600 h 1814"/>
                  <a:gd name="T76" fmla="*/ 268 w 2013"/>
                  <a:gd name="T77" fmla="*/ 1528 h 1814"/>
                  <a:gd name="T78" fmla="*/ 343 w 2013"/>
                  <a:gd name="T79" fmla="*/ 1453 h 1814"/>
                  <a:gd name="T80" fmla="*/ 320 w 2013"/>
                  <a:gd name="T81" fmla="*/ 1430 h 1814"/>
                  <a:gd name="T82" fmla="*/ 248 w 2013"/>
                  <a:gd name="T83" fmla="*/ 1394 h 1814"/>
                  <a:gd name="T84" fmla="*/ 299 w 2013"/>
                  <a:gd name="T85" fmla="*/ 1307 h 1814"/>
                  <a:gd name="T86" fmla="*/ 222 w 2013"/>
                  <a:gd name="T87" fmla="*/ 1307 h 1814"/>
                  <a:gd name="T88" fmla="*/ 281 w 2013"/>
                  <a:gd name="T89" fmla="*/ 1211 h 1814"/>
                  <a:gd name="T90" fmla="*/ 181 w 2013"/>
                  <a:gd name="T91" fmla="*/ 1180 h 1814"/>
                  <a:gd name="T92" fmla="*/ 206 w 2013"/>
                  <a:gd name="T93" fmla="*/ 1087 h 1814"/>
                  <a:gd name="T94" fmla="*/ 147 w 2013"/>
                  <a:gd name="T95" fmla="*/ 1046 h 1814"/>
                  <a:gd name="T96" fmla="*/ 137 w 2013"/>
                  <a:gd name="T97" fmla="*/ 992 h 1814"/>
                  <a:gd name="T98" fmla="*/ 108 w 2013"/>
                  <a:gd name="T99" fmla="*/ 946 h 1814"/>
                  <a:gd name="T100" fmla="*/ 134 w 2013"/>
                  <a:gd name="T101" fmla="*/ 853 h 1814"/>
                  <a:gd name="T102" fmla="*/ 75 w 2013"/>
                  <a:gd name="T103" fmla="*/ 804 h 1814"/>
                  <a:gd name="T104" fmla="*/ 72 w 2013"/>
                  <a:gd name="T105" fmla="*/ 758 h 1814"/>
                  <a:gd name="T106" fmla="*/ 34 w 2013"/>
                  <a:gd name="T107" fmla="*/ 642 h 1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8" name="Freeform 146"/>
              <p:cNvSpPr>
                <a:spLocks noEditPoints="1"/>
              </p:cNvSpPr>
              <p:nvPr/>
            </p:nvSpPr>
            <p:spPr bwMode="auto">
              <a:xfrm>
                <a:off x="8531225" y="735013"/>
                <a:ext cx="377825" cy="306388"/>
              </a:xfrm>
              <a:custGeom>
                <a:avLst/>
                <a:gdLst>
                  <a:gd name="T0" fmla="*/ 142 w 583"/>
                  <a:gd name="T1" fmla="*/ 0 h 474"/>
                  <a:gd name="T2" fmla="*/ 163 w 583"/>
                  <a:gd name="T3" fmla="*/ 18 h 474"/>
                  <a:gd name="T4" fmla="*/ 250 w 583"/>
                  <a:gd name="T5" fmla="*/ 54 h 474"/>
                  <a:gd name="T6" fmla="*/ 325 w 583"/>
                  <a:gd name="T7" fmla="*/ 85 h 474"/>
                  <a:gd name="T8" fmla="*/ 351 w 583"/>
                  <a:gd name="T9" fmla="*/ 87 h 474"/>
                  <a:gd name="T10" fmla="*/ 374 w 583"/>
                  <a:gd name="T11" fmla="*/ 103 h 474"/>
                  <a:gd name="T12" fmla="*/ 436 w 583"/>
                  <a:gd name="T13" fmla="*/ 126 h 474"/>
                  <a:gd name="T14" fmla="*/ 474 w 583"/>
                  <a:gd name="T15" fmla="*/ 141 h 474"/>
                  <a:gd name="T16" fmla="*/ 487 w 583"/>
                  <a:gd name="T17" fmla="*/ 154 h 474"/>
                  <a:gd name="T18" fmla="*/ 565 w 583"/>
                  <a:gd name="T19" fmla="*/ 175 h 474"/>
                  <a:gd name="T20" fmla="*/ 583 w 583"/>
                  <a:gd name="T21" fmla="*/ 206 h 474"/>
                  <a:gd name="T22" fmla="*/ 482 w 583"/>
                  <a:gd name="T23" fmla="*/ 417 h 474"/>
                  <a:gd name="T24" fmla="*/ 459 w 583"/>
                  <a:gd name="T25" fmla="*/ 471 h 474"/>
                  <a:gd name="T26" fmla="*/ 268 w 583"/>
                  <a:gd name="T27" fmla="*/ 430 h 474"/>
                  <a:gd name="T28" fmla="*/ 0 w 583"/>
                  <a:gd name="T29" fmla="*/ 255 h 474"/>
                  <a:gd name="T30" fmla="*/ 93 w 583"/>
                  <a:gd name="T31" fmla="*/ 69 h 474"/>
                  <a:gd name="T32" fmla="*/ 142 w 583"/>
                  <a:gd name="T33" fmla="*/ 0 h 474"/>
                  <a:gd name="T34" fmla="*/ 356 w 583"/>
                  <a:gd name="T35" fmla="*/ 433 h 474"/>
                  <a:gd name="T36" fmla="*/ 444 w 583"/>
                  <a:gd name="T37" fmla="*/ 451 h 474"/>
                  <a:gd name="T38" fmla="*/ 482 w 583"/>
                  <a:gd name="T39" fmla="*/ 381 h 474"/>
                  <a:gd name="T40" fmla="*/ 560 w 583"/>
                  <a:gd name="T41" fmla="*/ 198 h 474"/>
                  <a:gd name="T42" fmla="*/ 459 w 583"/>
                  <a:gd name="T43" fmla="*/ 152 h 474"/>
                  <a:gd name="T44" fmla="*/ 423 w 583"/>
                  <a:gd name="T45" fmla="*/ 134 h 474"/>
                  <a:gd name="T46" fmla="*/ 230 w 583"/>
                  <a:gd name="T47" fmla="*/ 56 h 474"/>
                  <a:gd name="T48" fmla="*/ 142 w 583"/>
                  <a:gd name="T49" fmla="*/ 51 h 474"/>
                  <a:gd name="T50" fmla="*/ 119 w 583"/>
                  <a:gd name="T51" fmla="*/ 59 h 474"/>
                  <a:gd name="T52" fmla="*/ 85 w 583"/>
                  <a:gd name="T53" fmla="*/ 105 h 474"/>
                  <a:gd name="T54" fmla="*/ 21 w 583"/>
                  <a:gd name="T55" fmla="*/ 273 h 474"/>
                  <a:gd name="T56" fmla="*/ 255 w 583"/>
                  <a:gd name="T57" fmla="*/ 394 h 474"/>
                  <a:gd name="T58" fmla="*/ 276 w 583"/>
                  <a:gd name="T59" fmla="*/ 394 h 474"/>
                  <a:gd name="T60" fmla="*/ 317 w 583"/>
                  <a:gd name="T61" fmla="*/ 412 h 474"/>
                  <a:gd name="T62" fmla="*/ 312 w 583"/>
                  <a:gd name="T63" fmla="*/ 414 h 474"/>
                  <a:gd name="T64" fmla="*/ 356 w 583"/>
                  <a:gd name="T65" fmla="*/ 433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9" name="Freeform 147"/>
              <p:cNvSpPr/>
              <p:nvPr/>
            </p:nvSpPr>
            <p:spPr bwMode="auto">
              <a:xfrm>
                <a:off x="8642350" y="822325"/>
                <a:ext cx="201613" cy="80963"/>
              </a:xfrm>
              <a:custGeom>
                <a:avLst/>
                <a:gdLst>
                  <a:gd name="T0" fmla="*/ 0 w 314"/>
                  <a:gd name="T1" fmla="*/ 3 h 127"/>
                  <a:gd name="T2" fmla="*/ 129 w 314"/>
                  <a:gd name="T3" fmla="*/ 37 h 127"/>
                  <a:gd name="T4" fmla="*/ 178 w 314"/>
                  <a:gd name="T5" fmla="*/ 68 h 127"/>
                  <a:gd name="T6" fmla="*/ 256 w 314"/>
                  <a:gd name="T7" fmla="*/ 96 h 127"/>
                  <a:gd name="T8" fmla="*/ 297 w 314"/>
                  <a:gd name="T9" fmla="*/ 127 h 127"/>
                  <a:gd name="T10" fmla="*/ 91 w 314"/>
                  <a:gd name="T11" fmla="*/ 42 h 127"/>
                  <a:gd name="T12" fmla="*/ 93 w 314"/>
                  <a:gd name="T13" fmla="*/ 44 h 127"/>
                  <a:gd name="T14" fmla="*/ 0 w 314"/>
                  <a:gd name="T15" fmla="*/ 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0" name="Freeform 148"/>
              <p:cNvSpPr/>
              <p:nvPr/>
            </p:nvSpPr>
            <p:spPr bwMode="auto">
              <a:xfrm>
                <a:off x="8578850" y="900113"/>
                <a:ext cx="214313" cy="93663"/>
              </a:xfrm>
              <a:custGeom>
                <a:avLst/>
                <a:gdLst>
                  <a:gd name="T0" fmla="*/ 333 w 333"/>
                  <a:gd name="T1" fmla="*/ 134 h 143"/>
                  <a:gd name="T2" fmla="*/ 328 w 333"/>
                  <a:gd name="T3" fmla="*/ 139 h 143"/>
                  <a:gd name="T4" fmla="*/ 299 w 333"/>
                  <a:gd name="T5" fmla="*/ 129 h 143"/>
                  <a:gd name="T6" fmla="*/ 158 w 333"/>
                  <a:gd name="T7" fmla="*/ 69 h 143"/>
                  <a:gd name="T8" fmla="*/ 0 w 333"/>
                  <a:gd name="T9" fmla="*/ 18 h 143"/>
                  <a:gd name="T10" fmla="*/ 83 w 333"/>
                  <a:gd name="T11" fmla="*/ 20 h 143"/>
                  <a:gd name="T12" fmla="*/ 330 w 333"/>
                  <a:gd name="T13" fmla="*/ 126 h 143"/>
                  <a:gd name="T14" fmla="*/ 333 w 333"/>
                  <a:gd name="T15" fmla="*/ 134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4" name="组合 23"/>
            <p:cNvGrpSpPr/>
            <p:nvPr userDrawn="1"/>
          </p:nvGrpSpPr>
          <p:grpSpPr>
            <a:xfrm>
              <a:off x="1543322" y="1688418"/>
              <a:ext cx="1557309" cy="827088"/>
              <a:chOff x="3243263" y="1501775"/>
              <a:chExt cx="995363" cy="528638"/>
            </a:xfrm>
            <a:grpFill/>
          </p:grpSpPr>
          <p:sp>
            <p:nvSpPr>
              <p:cNvPr id="175" name="Freeform 149"/>
              <p:cNvSpPr/>
              <p:nvPr/>
            </p:nvSpPr>
            <p:spPr bwMode="auto">
              <a:xfrm>
                <a:off x="3484563" y="1622425"/>
                <a:ext cx="146050" cy="138113"/>
              </a:xfrm>
              <a:custGeom>
                <a:avLst/>
                <a:gdLst>
                  <a:gd name="T0" fmla="*/ 226 w 227"/>
                  <a:gd name="T1" fmla="*/ 42 h 214"/>
                  <a:gd name="T2" fmla="*/ 202 w 227"/>
                  <a:gd name="T3" fmla="*/ 33 h 214"/>
                  <a:gd name="T4" fmla="*/ 167 w 227"/>
                  <a:gd name="T5" fmla="*/ 26 h 214"/>
                  <a:gd name="T6" fmla="*/ 109 w 227"/>
                  <a:gd name="T7" fmla="*/ 30 h 214"/>
                  <a:gd name="T8" fmla="*/ 97 w 227"/>
                  <a:gd name="T9" fmla="*/ 45 h 214"/>
                  <a:gd name="T10" fmla="*/ 74 w 227"/>
                  <a:gd name="T11" fmla="*/ 77 h 214"/>
                  <a:gd name="T12" fmla="*/ 118 w 227"/>
                  <a:gd name="T13" fmla="*/ 86 h 214"/>
                  <a:gd name="T14" fmla="*/ 146 w 227"/>
                  <a:gd name="T15" fmla="*/ 107 h 214"/>
                  <a:gd name="T16" fmla="*/ 62 w 227"/>
                  <a:gd name="T17" fmla="*/ 92 h 214"/>
                  <a:gd name="T18" fmla="*/ 44 w 227"/>
                  <a:gd name="T19" fmla="*/ 116 h 214"/>
                  <a:gd name="T20" fmla="*/ 28 w 227"/>
                  <a:gd name="T21" fmla="*/ 141 h 214"/>
                  <a:gd name="T22" fmla="*/ 140 w 227"/>
                  <a:gd name="T23" fmla="*/ 201 h 214"/>
                  <a:gd name="T24" fmla="*/ 100 w 227"/>
                  <a:gd name="T25" fmla="*/ 207 h 214"/>
                  <a:gd name="T26" fmla="*/ 41 w 227"/>
                  <a:gd name="T27" fmla="*/ 195 h 214"/>
                  <a:gd name="T28" fmla="*/ 16 w 227"/>
                  <a:gd name="T29" fmla="*/ 139 h 214"/>
                  <a:gd name="T30" fmla="*/ 34 w 227"/>
                  <a:gd name="T31" fmla="*/ 113 h 214"/>
                  <a:gd name="T32" fmla="*/ 66 w 227"/>
                  <a:gd name="T33" fmla="*/ 61 h 214"/>
                  <a:gd name="T34" fmla="*/ 93 w 227"/>
                  <a:gd name="T35" fmla="*/ 30 h 214"/>
                  <a:gd name="T36" fmla="*/ 140 w 227"/>
                  <a:gd name="T37" fmla="*/ 5 h 214"/>
                  <a:gd name="T38" fmla="*/ 165 w 227"/>
                  <a:gd name="T39" fmla="*/ 12 h 214"/>
                  <a:gd name="T40" fmla="*/ 226 w 227"/>
                  <a:gd name="T41" fmla="*/ 4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6" name="Freeform 150"/>
              <p:cNvSpPr/>
              <p:nvPr/>
            </p:nvSpPr>
            <p:spPr bwMode="auto">
              <a:xfrm>
                <a:off x="3624263" y="1679575"/>
                <a:ext cx="65088" cy="20638"/>
              </a:xfrm>
              <a:custGeom>
                <a:avLst/>
                <a:gdLst>
                  <a:gd name="T0" fmla="*/ 101 w 101"/>
                  <a:gd name="T1" fmla="*/ 25 h 32"/>
                  <a:gd name="T2" fmla="*/ 100 w 101"/>
                  <a:gd name="T3" fmla="*/ 30 h 32"/>
                  <a:gd name="T4" fmla="*/ 33 w 101"/>
                  <a:gd name="T5" fmla="*/ 13 h 32"/>
                  <a:gd name="T6" fmla="*/ 1 w 101"/>
                  <a:gd name="T7" fmla="*/ 6 h 32"/>
                  <a:gd name="T8" fmla="*/ 2 w 101"/>
                  <a:gd name="T9" fmla="*/ 1 h 32"/>
                  <a:gd name="T10" fmla="*/ 5 w 101"/>
                  <a:gd name="T11" fmla="*/ 1 h 32"/>
                  <a:gd name="T12" fmla="*/ 85 w 101"/>
                  <a:gd name="T13" fmla="*/ 18 h 32"/>
                  <a:gd name="T14" fmla="*/ 101 w 101"/>
                  <a:gd name="T15" fmla="*/ 2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7" name="Freeform 151"/>
              <p:cNvSpPr/>
              <p:nvPr/>
            </p:nvSpPr>
            <p:spPr bwMode="auto">
              <a:xfrm>
                <a:off x="3981450" y="1687513"/>
                <a:ext cx="76200" cy="79375"/>
              </a:xfrm>
              <a:custGeom>
                <a:avLst/>
                <a:gdLst>
                  <a:gd name="T0" fmla="*/ 21 w 116"/>
                  <a:gd name="T1" fmla="*/ 86 h 124"/>
                  <a:gd name="T2" fmla="*/ 20 w 116"/>
                  <a:gd name="T3" fmla="*/ 98 h 124"/>
                  <a:gd name="T4" fmla="*/ 77 w 116"/>
                  <a:gd name="T5" fmla="*/ 107 h 124"/>
                  <a:gd name="T6" fmla="*/ 98 w 116"/>
                  <a:gd name="T7" fmla="*/ 112 h 124"/>
                  <a:gd name="T8" fmla="*/ 1 w 116"/>
                  <a:gd name="T9" fmla="*/ 103 h 124"/>
                  <a:gd name="T10" fmla="*/ 14 w 116"/>
                  <a:gd name="T11" fmla="*/ 73 h 124"/>
                  <a:gd name="T12" fmla="*/ 92 w 116"/>
                  <a:gd name="T13" fmla="*/ 23 h 124"/>
                  <a:gd name="T14" fmla="*/ 75 w 116"/>
                  <a:gd name="T15" fmla="*/ 20 h 124"/>
                  <a:gd name="T16" fmla="*/ 42 w 116"/>
                  <a:gd name="T17" fmla="*/ 38 h 124"/>
                  <a:gd name="T18" fmla="*/ 104 w 116"/>
                  <a:gd name="T19" fmla="*/ 16 h 124"/>
                  <a:gd name="T20" fmla="*/ 111 w 116"/>
                  <a:gd name="T21" fmla="*/ 42 h 124"/>
                  <a:gd name="T22" fmla="*/ 21 w 116"/>
                  <a:gd name="T23" fmla="*/ 86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8" name="Freeform 152"/>
              <p:cNvSpPr/>
              <p:nvPr/>
            </p:nvSpPr>
            <p:spPr bwMode="auto">
              <a:xfrm>
                <a:off x="3709988" y="1697038"/>
                <a:ext cx="138113" cy="104775"/>
              </a:xfrm>
              <a:custGeom>
                <a:avLst/>
                <a:gdLst>
                  <a:gd name="T0" fmla="*/ 55 w 215"/>
                  <a:gd name="T1" fmla="*/ 8 h 162"/>
                  <a:gd name="T2" fmla="*/ 45 w 215"/>
                  <a:gd name="T3" fmla="*/ 42 h 162"/>
                  <a:gd name="T4" fmla="*/ 130 w 215"/>
                  <a:gd name="T5" fmla="*/ 54 h 162"/>
                  <a:gd name="T6" fmla="*/ 200 w 215"/>
                  <a:gd name="T7" fmla="*/ 79 h 162"/>
                  <a:gd name="T8" fmla="*/ 183 w 215"/>
                  <a:gd name="T9" fmla="*/ 113 h 162"/>
                  <a:gd name="T10" fmla="*/ 164 w 215"/>
                  <a:gd name="T11" fmla="*/ 159 h 162"/>
                  <a:gd name="T12" fmla="*/ 154 w 215"/>
                  <a:gd name="T13" fmla="*/ 162 h 162"/>
                  <a:gd name="T14" fmla="*/ 158 w 215"/>
                  <a:gd name="T15" fmla="*/ 142 h 162"/>
                  <a:gd name="T16" fmla="*/ 188 w 215"/>
                  <a:gd name="T17" fmla="*/ 79 h 162"/>
                  <a:gd name="T18" fmla="*/ 185 w 215"/>
                  <a:gd name="T19" fmla="*/ 54 h 162"/>
                  <a:gd name="T20" fmla="*/ 124 w 215"/>
                  <a:gd name="T21" fmla="*/ 73 h 162"/>
                  <a:gd name="T22" fmla="*/ 104 w 215"/>
                  <a:gd name="T23" fmla="*/ 110 h 162"/>
                  <a:gd name="T24" fmla="*/ 80 w 215"/>
                  <a:gd name="T25" fmla="*/ 131 h 162"/>
                  <a:gd name="T26" fmla="*/ 115 w 215"/>
                  <a:gd name="T27" fmla="*/ 32 h 162"/>
                  <a:gd name="T28" fmla="*/ 37 w 215"/>
                  <a:gd name="T29" fmla="*/ 63 h 162"/>
                  <a:gd name="T30" fmla="*/ 8 w 215"/>
                  <a:gd name="T31" fmla="*/ 116 h 162"/>
                  <a:gd name="T32" fmla="*/ 0 w 215"/>
                  <a:gd name="T33" fmla="*/ 113 h 162"/>
                  <a:gd name="T34" fmla="*/ 43 w 215"/>
                  <a:gd name="T35" fmla="*/ 8 h 162"/>
                  <a:gd name="T36" fmla="*/ 48 w 215"/>
                  <a:gd name="T37" fmla="*/ 5 h 162"/>
                  <a:gd name="T38" fmla="*/ 55 w 215"/>
                  <a:gd name="T39" fmla="*/ 8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9" name="Freeform 153"/>
              <p:cNvSpPr/>
              <p:nvPr/>
            </p:nvSpPr>
            <p:spPr bwMode="auto">
              <a:xfrm>
                <a:off x="3616325" y="1708150"/>
                <a:ext cx="63500" cy="22225"/>
              </a:xfrm>
              <a:custGeom>
                <a:avLst/>
                <a:gdLst>
                  <a:gd name="T0" fmla="*/ 99 w 99"/>
                  <a:gd name="T1" fmla="*/ 27 h 34"/>
                  <a:gd name="T2" fmla="*/ 75 w 99"/>
                  <a:gd name="T3" fmla="*/ 22 h 34"/>
                  <a:gd name="T4" fmla="*/ 62 w 99"/>
                  <a:gd name="T5" fmla="*/ 24 h 34"/>
                  <a:gd name="T6" fmla="*/ 42 w 99"/>
                  <a:gd name="T7" fmla="*/ 18 h 34"/>
                  <a:gd name="T8" fmla="*/ 0 w 99"/>
                  <a:gd name="T9" fmla="*/ 5 h 34"/>
                  <a:gd name="T10" fmla="*/ 3 w 99"/>
                  <a:gd name="T11" fmla="*/ 5 h 34"/>
                  <a:gd name="T12" fmla="*/ 76 w 99"/>
                  <a:gd name="T13" fmla="*/ 14 h 34"/>
                  <a:gd name="T14" fmla="*/ 99 w 99"/>
                  <a:gd name="T15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0" name="Freeform 154"/>
              <p:cNvSpPr/>
              <p:nvPr/>
            </p:nvSpPr>
            <p:spPr bwMode="auto">
              <a:xfrm>
                <a:off x="3860800" y="1739900"/>
                <a:ext cx="82550" cy="88900"/>
              </a:xfrm>
              <a:custGeom>
                <a:avLst/>
                <a:gdLst>
                  <a:gd name="T0" fmla="*/ 114 w 127"/>
                  <a:gd name="T1" fmla="*/ 27 h 137"/>
                  <a:gd name="T2" fmla="*/ 103 w 127"/>
                  <a:gd name="T3" fmla="*/ 33 h 137"/>
                  <a:gd name="T4" fmla="*/ 95 w 127"/>
                  <a:gd name="T5" fmla="*/ 18 h 137"/>
                  <a:gd name="T6" fmla="*/ 92 w 127"/>
                  <a:gd name="T7" fmla="*/ 16 h 137"/>
                  <a:gd name="T8" fmla="*/ 36 w 127"/>
                  <a:gd name="T9" fmla="*/ 30 h 137"/>
                  <a:gd name="T10" fmla="*/ 36 w 127"/>
                  <a:gd name="T11" fmla="*/ 114 h 137"/>
                  <a:gd name="T12" fmla="*/ 112 w 127"/>
                  <a:gd name="T13" fmla="*/ 90 h 137"/>
                  <a:gd name="T14" fmla="*/ 75 w 127"/>
                  <a:gd name="T15" fmla="*/ 129 h 137"/>
                  <a:gd name="T16" fmla="*/ 5 w 127"/>
                  <a:gd name="T17" fmla="*/ 67 h 137"/>
                  <a:gd name="T18" fmla="*/ 41 w 127"/>
                  <a:gd name="T19" fmla="*/ 13 h 137"/>
                  <a:gd name="T20" fmla="*/ 114 w 127"/>
                  <a:gd name="T21" fmla="*/ 2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1" name="Freeform 155"/>
              <p:cNvSpPr>
                <a:spLocks noEditPoints="1"/>
              </p:cNvSpPr>
              <p:nvPr/>
            </p:nvSpPr>
            <p:spPr bwMode="auto">
              <a:xfrm>
                <a:off x="3243263" y="1501775"/>
                <a:ext cx="995363" cy="528638"/>
              </a:xfrm>
              <a:custGeom>
                <a:avLst/>
                <a:gdLst>
                  <a:gd name="T0" fmla="*/ 190 w 1541"/>
                  <a:gd name="T1" fmla="*/ 319 h 818"/>
                  <a:gd name="T2" fmla="*/ 120 w 1541"/>
                  <a:gd name="T3" fmla="*/ 314 h 818"/>
                  <a:gd name="T4" fmla="*/ 132 w 1541"/>
                  <a:gd name="T5" fmla="*/ 214 h 818"/>
                  <a:gd name="T6" fmla="*/ 221 w 1541"/>
                  <a:gd name="T7" fmla="*/ 189 h 818"/>
                  <a:gd name="T8" fmla="*/ 138 w 1541"/>
                  <a:gd name="T9" fmla="*/ 183 h 818"/>
                  <a:gd name="T10" fmla="*/ 200 w 1541"/>
                  <a:gd name="T11" fmla="*/ 117 h 818"/>
                  <a:gd name="T12" fmla="*/ 249 w 1541"/>
                  <a:gd name="T13" fmla="*/ 74 h 818"/>
                  <a:gd name="T14" fmla="*/ 200 w 1541"/>
                  <a:gd name="T15" fmla="*/ 56 h 818"/>
                  <a:gd name="T16" fmla="*/ 616 w 1541"/>
                  <a:gd name="T17" fmla="*/ 75 h 818"/>
                  <a:gd name="T18" fmla="*/ 1031 w 1541"/>
                  <a:gd name="T19" fmla="*/ 149 h 818"/>
                  <a:gd name="T20" fmla="*/ 1529 w 1541"/>
                  <a:gd name="T21" fmla="*/ 309 h 818"/>
                  <a:gd name="T22" fmla="*/ 1328 w 1541"/>
                  <a:gd name="T23" fmla="*/ 704 h 818"/>
                  <a:gd name="T24" fmla="*/ 1142 w 1541"/>
                  <a:gd name="T25" fmla="*/ 800 h 818"/>
                  <a:gd name="T26" fmla="*/ 692 w 1541"/>
                  <a:gd name="T27" fmla="*/ 718 h 818"/>
                  <a:gd name="T28" fmla="*/ 286 w 1541"/>
                  <a:gd name="T29" fmla="*/ 635 h 818"/>
                  <a:gd name="T30" fmla="*/ 2 w 1541"/>
                  <a:gd name="T31" fmla="*/ 558 h 818"/>
                  <a:gd name="T32" fmla="*/ 107 w 1541"/>
                  <a:gd name="T33" fmla="*/ 464 h 818"/>
                  <a:gd name="T34" fmla="*/ 113 w 1541"/>
                  <a:gd name="T35" fmla="*/ 441 h 818"/>
                  <a:gd name="T36" fmla="*/ 61 w 1541"/>
                  <a:gd name="T37" fmla="*/ 409 h 818"/>
                  <a:gd name="T38" fmla="*/ 79 w 1541"/>
                  <a:gd name="T39" fmla="*/ 412 h 818"/>
                  <a:gd name="T40" fmla="*/ 162 w 1541"/>
                  <a:gd name="T41" fmla="*/ 450 h 818"/>
                  <a:gd name="T42" fmla="*/ 24 w 1541"/>
                  <a:gd name="T43" fmla="*/ 549 h 818"/>
                  <a:gd name="T44" fmla="*/ 408 w 1541"/>
                  <a:gd name="T45" fmla="*/ 645 h 818"/>
                  <a:gd name="T46" fmla="*/ 835 w 1541"/>
                  <a:gd name="T47" fmla="*/ 738 h 818"/>
                  <a:gd name="T48" fmla="*/ 1315 w 1541"/>
                  <a:gd name="T49" fmla="*/ 700 h 818"/>
                  <a:gd name="T50" fmla="*/ 1154 w 1541"/>
                  <a:gd name="T51" fmla="*/ 737 h 818"/>
                  <a:gd name="T52" fmla="*/ 1070 w 1541"/>
                  <a:gd name="T53" fmla="*/ 688 h 818"/>
                  <a:gd name="T54" fmla="*/ 958 w 1541"/>
                  <a:gd name="T55" fmla="*/ 676 h 818"/>
                  <a:gd name="T56" fmla="*/ 890 w 1541"/>
                  <a:gd name="T57" fmla="*/ 626 h 818"/>
                  <a:gd name="T58" fmla="*/ 1002 w 1541"/>
                  <a:gd name="T59" fmla="*/ 599 h 818"/>
                  <a:gd name="T60" fmla="*/ 989 w 1541"/>
                  <a:gd name="T61" fmla="*/ 633 h 818"/>
                  <a:gd name="T62" fmla="*/ 1151 w 1541"/>
                  <a:gd name="T63" fmla="*/ 567 h 818"/>
                  <a:gd name="T64" fmla="*/ 1200 w 1541"/>
                  <a:gd name="T65" fmla="*/ 518 h 818"/>
                  <a:gd name="T66" fmla="*/ 1315 w 1541"/>
                  <a:gd name="T67" fmla="*/ 499 h 818"/>
                  <a:gd name="T68" fmla="*/ 1356 w 1541"/>
                  <a:gd name="T69" fmla="*/ 456 h 818"/>
                  <a:gd name="T70" fmla="*/ 1516 w 1541"/>
                  <a:gd name="T71" fmla="*/ 303 h 818"/>
                  <a:gd name="T72" fmla="*/ 1376 w 1541"/>
                  <a:gd name="T73" fmla="*/ 254 h 818"/>
                  <a:gd name="T74" fmla="*/ 1305 w 1541"/>
                  <a:gd name="T75" fmla="*/ 227 h 818"/>
                  <a:gd name="T76" fmla="*/ 1192 w 1541"/>
                  <a:gd name="T77" fmla="*/ 199 h 818"/>
                  <a:gd name="T78" fmla="*/ 956 w 1541"/>
                  <a:gd name="T79" fmla="*/ 152 h 818"/>
                  <a:gd name="T80" fmla="*/ 729 w 1541"/>
                  <a:gd name="T81" fmla="*/ 111 h 818"/>
                  <a:gd name="T82" fmla="*/ 494 w 1541"/>
                  <a:gd name="T83" fmla="*/ 57 h 818"/>
                  <a:gd name="T84" fmla="*/ 222 w 1541"/>
                  <a:gd name="T85" fmla="*/ 80 h 818"/>
                  <a:gd name="T86" fmla="*/ 224 w 1541"/>
                  <a:gd name="T87" fmla="*/ 152 h 818"/>
                  <a:gd name="T88" fmla="*/ 162 w 1541"/>
                  <a:gd name="T89" fmla="*/ 173 h 818"/>
                  <a:gd name="T90" fmla="*/ 240 w 1541"/>
                  <a:gd name="T91" fmla="*/ 235 h 818"/>
                  <a:gd name="T92" fmla="*/ 145 w 1541"/>
                  <a:gd name="T93" fmla="*/ 226 h 818"/>
                  <a:gd name="T94" fmla="*/ 154 w 1541"/>
                  <a:gd name="T95" fmla="*/ 291 h 818"/>
                  <a:gd name="T96" fmla="*/ 128 w 1541"/>
                  <a:gd name="T97" fmla="*/ 353 h 818"/>
                  <a:gd name="T98" fmla="*/ 1325 w 1541"/>
                  <a:gd name="T99" fmla="*/ 502 h 818"/>
                  <a:gd name="T100" fmla="*/ 1405 w 1541"/>
                  <a:gd name="T101" fmla="*/ 523 h 818"/>
                  <a:gd name="T102" fmla="*/ 1104 w 1541"/>
                  <a:gd name="T103" fmla="*/ 656 h 818"/>
                  <a:gd name="T104" fmla="*/ 1161 w 1541"/>
                  <a:gd name="T105" fmla="*/ 574 h 818"/>
                  <a:gd name="T106" fmla="*/ 1215 w 1541"/>
                  <a:gd name="T107" fmla="*/ 675 h 818"/>
                  <a:gd name="T108" fmla="*/ 1263 w 1541"/>
                  <a:gd name="T109" fmla="*/ 594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5" name="组合 24"/>
            <p:cNvGrpSpPr/>
            <p:nvPr userDrawn="1"/>
          </p:nvGrpSpPr>
          <p:grpSpPr>
            <a:xfrm>
              <a:off x="5593204" y="4498742"/>
              <a:ext cx="1429930" cy="749300"/>
              <a:chOff x="3168650" y="2200275"/>
              <a:chExt cx="1123950" cy="588963"/>
            </a:xfrm>
            <a:grpFill/>
          </p:grpSpPr>
          <p:sp>
            <p:nvSpPr>
              <p:cNvPr id="173" name="Freeform 156"/>
              <p:cNvSpPr/>
              <p:nvPr/>
            </p:nvSpPr>
            <p:spPr bwMode="auto">
              <a:xfrm>
                <a:off x="3300413" y="2438400"/>
                <a:ext cx="128588" cy="31750"/>
              </a:xfrm>
              <a:custGeom>
                <a:avLst/>
                <a:gdLst>
                  <a:gd name="T0" fmla="*/ 199 w 199"/>
                  <a:gd name="T1" fmla="*/ 38 h 49"/>
                  <a:gd name="T2" fmla="*/ 82 w 199"/>
                  <a:gd name="T3" fmla="*/ 32 h 49"/>
                  <a:gd name="T4" fmla="*/ 0 w 199"/>
                  <a:gd name="T5" fmla="*/ 2 h 49"/>
                  <a:gd name="T6" fmla="*/ 199 w 199"/>
                  <a:gd name="T7" fmla="*/ 3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4" name="Freeform 157"/>
              <p:cNvSpPr>
                <a:spLocks noEditPoints="1"/>
              </p:cNvSpPr>
              <p:nvPr/>
            </p:nvSpPr>
            <p:spPr bwMode="auto">
              <a:xfrm>
                <a:off x="3168650" y="2200275"/>
                <a:ext cx="1123950" cy="588963"/>
              </a:xfrm>
              <a:custGeom>
                <a:avLst/>
                <a:gdLst>
                  <a:gd name="T0" fmla="*/ 1728 w 1740"/>
                  <a:gd name="T1" fmla="*/ 243 h 912"/>
                  <a:gd name="T2" fmla="*/ 1646 w 1740"/>
                  <a:gd name="T3" fmla="*/ 354 h 912"/>
                  <a:gd name="T4" fmla="*/ 1239 w 1740"/>
                  <a:gd name="T5" fmla="*/ 623 h 912"/>
                  <a:gd name="T6" fmla="*/ 1010 w 1740"/>
                  <a:gd name="T7" fmla="*/ 773 h 912"/>
                  <a:gd name="T8" fmla="*/ 718 w 1740"/>
                  <a:gd name="T9" fmla="*/ 776 h 912"/>
                  <a:gd name="T10" fmla="*/ 615 w 1740"/>
                  <a:gd name="T11" fmla="*/ 902 h 912"/>
                  <a:gd name="T12" fmla="*/ 624 w 1740"/>
                  <a:gd name="T13" fmla="*/ 820 h 912"/>
                  <a:gd name="T14" fmla="*/ 545 w 1740"/>
                  <a:gd name="T15" fmla="*/ 732 h 912"/>
                  <a:gd name="T16" fmla="*/ 9 w 1740"/>
                  <a:gd name="T17" fmla="*/ 594 h 912"/>
                  <a:gd name="T18" fmla="*/ 9 w 1740"/>
                  <a:gd name="T19" fmla="*/ 550 h 912"/>
                  <a:gd name="T20" fmla="*/ 114 w 1740"/>
                  <a:gd name="T21" fmla="*/ 497 h 912"/>
                  <a:gd name="T22" fmla="*/ 94 w 1740"/>
                  <a:gd name="T23" fmla="*/ 427 h 912"/>
                  <a:gd name="T24" fmla="*/ 47 w 1740"/>
                  <a:gd name="T25" fmla="*/ 374 h 912"/>
                  <a:gd name="T26" fmla="*/ 392 w 1740"/>
                  <a:gd name="T27" fmla="*/ 207 h 912"/>
                  <a:gd name="T28" fmla="*/ 641 w 1740"/>
                  <a:gd name="T29" fmla="*/ 96 h 912"/>
                  <a:gd name="T30" fmla="*/ 741 w 1740"/>
                  <a:gd name="T31" fmla="*/ 46 h 912"/>
                  <a:gd name="T32" fmla="*/ 975 w 1740"/>
                  <a:gd name="T33" fmla="*/ 20 h 912"/>
                  <a:gd name="T34" fmla="*/ 1388 w 1740"/>
                  <a:gd name="T35" fmla="*/ 67 h 912"/>
                  <a:gd name="T36" fmla="*/ 1614 w 1740"/>
                  <a:gd name="T37" fmla="*/ 114 h 912"/>
                  <a:gd name="T38" fmla="*/ 873 w 1740"/>
                  <a:gd name="T39" fmla="*/ 38 h 912"/>
                  <a:gd name="T40" fmla="*/ 662 w 1740"/>
                  <a:gd name="T41" fmla="*/ 114 h 912"/>
                  <a:gd name="T42" fmla="*/ 501 w 1740"/>
                  <a:gd name="T43" fmla="*/ 184 h 912"/>
                  <a:gd name="T44" fmla="*/ 234 w 1740"/>
                  <a:gd name="T45" fmla="*/ 404 h 912"/>
                  <a:gd name="T46" fmla="*/ 498 w 1740"/>
                  <a:gd name="T47" fmla="*/ 448 h 912"/>
                  <a:gd name="T48" fmla="*/ 972 w 1740"/>
                  <a:gd name="T49" fmla="*/ 582 h 912"/>
                  <a:gd name="T50" fmla="*/ 914 w 1740"/>
                  <a:gd name="T51" fmla="*/ 743 h 912"/>
                  <a:gd name="T52" fmla="*/ 750 w 1740"/>
                  <a:gd name="T53" fmla="*/ 755 h 912"/>
                  <a:gd name="T54" fmla="*/ 978 w 1740"/>
                  <a:gd name="T55" fmla="*/ 758 h 912"/>
                  <a:gd name="T56" fmla="*/ 970 w 1740"/>
                  <a:gd name="T57" fmla="*/ 506 h 912"/>
                  <a:gd name="T58" fmla="*/ 618 w 1740"/>
                  <a:gd name="T59" fmla="*/ 433 h 912"/>
                  <a:gd name="T60" fmla="*/ 993 w 1740"/>
                  <a:gd name="T61" fmla="*/ 494 h 912"/>
                  <a:gd name="T62" fmla="*/ 1057 w 1740"/>
                  <a:gd name="T63" fmla="*/ 64 h 912"/>
                  <a:gd name="T64" fmla="*/ 1034 w 1740"/>
                  <a:gd name="T65" fmla="*/ 720 h 912"/>
                  <a:gd name="T66" fmla="*/ 1681 w 1740"/>
                  <a:gd name="T67" fmla="*/ 289 h 912"/>
                  <a:gd name="T68" fmla="*/ 1582 w 1740"/>
                  <a:gd name="T69" fmla="*/ 178 h 912"/>
                  <a:gd name="T70" fmla="*/ 1268 w 1740"/>
                  <a:gd name="T71" fmla="*/ 377 h 912"/>
                  <a:gd name="T72" fmla="*/ 1131 w 1740"/>
                  <a:gd name="T73" fmla="*/ 453 h 912"/>
                  <a:gd name="T74" fmla="*/ 1034 w 1740"/>
                  <a:gd name="T75" fmla="*/ 717 h 912"/>
                  <a:gd name="T76" fmla="*/ 337 w 1740"/>
                  <a:gd name="T77" fmla="*/ 486 h 912"/>
                  <a:gd name="T78" fmla="*/ 135 w 1740"/>
                  <a:gd name="T79" fmla="*/ 480 h 912"/>
                  <a:gd name="T80" fmla="*/ 193 w 1740"/>
                  <a:gd name="T81" fmla="*/ 515 h 912"/>
                  <a:gd name="T82" fmla="*/ 164 w 1740"/>
                  <a:gd name="T83" fmla="*/ 530 h 912"/>
                  <a:gd name="T84" fmla="*/ 164 w 1740"/>
                  <a:gd name="T85" fmla="*/ 544 h 912"/>
                  <a:gd name="T86" fmla="*/ 592 w 1740"/>
                  <a:gd name="T87" fmla="*/ 574 h 912"/>
                  <a:gd name="T88" fmla="*/ 665 w 1740"/>
                  <a:gd name="T89" fmla="*/ 568 h 912"/>
                  <a:gd name="T90" fmla="*/ 785 w 1740"/>
                  <a:gd name="T91" fmla="*/ 585 h 912"/>
                  <a:gd name="T92" fmla="*/ 797 w 1740"/>
                  <a:gd name="T93" fmla="*/ 609 h 912"/>
                  <a:gd name="T94" fmla="*/ 946 w 1740"/>
                  <a:gd name="T95" fmla="*/ 688 h 912"/>
                  <a:gd name="T96" fmla="*/ 964 w 1740"/>
                  <a:gd name="T97" fmla="*/ 650 h 912"/>
                  <a:gd name="T98" fmla="*/ 961 w 1740"/>
                  <a:gd name="T99" fmla="*/ 626 h 912"/>
                  <a:gd name="T100" fmla="*/ 108 w 1740"/>
                  <a:gd name="T101" fmla="*/ 410 h 912"/>
                  <a:gd name="T102" fmla="*/ 299 w 1740"/>
                  <a:gd name="T103" fmla="*/ 606 h 912"/>
                  <a:gd name="T104" fmla="*/ 29 w 1740"/>
                  <a:gd name="T105" fmla="*/ 576 h 912"/>
                  <a:gd name="T106" fmla="*/ 554 w 1740"/>
                  <a:gd name="T107" fmla="*/ 667 h 912"/>
                  <a:gd name="T108" fmla="*/ 586 w 1740"/>
                  <a:gd name="T109" fmla="*/ 612 h 912"/>
                  <a:gd name="T110" fmla="*/ 568 w 1740"/>
                  <a:gd name="T111" fmla="*/ 732 h 912"/>
                  <a:gd name="T112" fmla="*/ 521 w 1740"/>
                  <a:gd name="T113" fmla="*/ 840 h 912"/>
                  <a:gd name="T114" fmla="*/ 633 w 1740"/>
                  <a:gd name="T115" fmla="*/ 746 h 912"/>
                  <a:gd name="T116" fmla="*/ 677 w 1740"/>
                  <a:gd name="T117" fmla="*/ 837 h 912"/>
                  <a:gd name="T118" fmla="*/ 764 w 1740"/>
                  <a:gd name="T119" fmla="*/ 603 h 912"/>
                  <a:gd name="T120" fmla="*/ 586 w 1740"/>
                  <a:gd name="T121" fmla="*/ 612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26" name="Freeform 158"/>
            <p:cNvSpPr>
              <a:spLocks noEditPoints="1"/>
            </p:cNvSpPr>
            <p:nvPr userDrawn="1"/>
          </p:nvSpPr>
          <p:spPr bwMode="auto">
            <a:xfrm>
              <a:off x="7825074" y="4611800"/>
              <a:ext cx="561230" cy="638969"/>
            </a:xfrm>
            <a:custGeom>
              <a:avLst/>
              <a:gdLst>
                <a:gd name="T0" fmla="*/ 409 w 726"/>
                <a:gd name="T1" fmla="*/ 256 h 826"/>
                <a:gd name="T2" fmla="*/ 717 w 726"/>
                <a:gd name="T3" fmla="*/ 156 h 826"/>
                <a:gd name="T4" fmla="*/ 667 w 726"/>
                <a:gd name="T5" fmla="*/ 437 h 826"/>
                <a:gd name="T6" fmla="*/ 578 w 726"/>
                <a:gd name="T7" fmla="*/ 755 h 826"/>
                <a:gd name="T8" fmla="*/ 292 w 726"/>
                <a:gd name="T9" fmla="*/ 756 h 826"/>
                <a:gd name="T10" fmla="*/ 93 w 726"/>
                <a:gd name="T11" fmla="*/ 811 h 826"/>
                <a:gd name="T12" fmla="*/ 63 w 726"/>
                <a:gd name="T13" fmla="*/ 733 h 826"/>
                <a:gd name="T14" fmla="*/ 147 w 726"/>
                <a:gd name="T15" fmla="*/ 427 h 826"/>
                <a:gd name="T16" fmla="*/ 88 w 726"/>
                <a:gd name="T17" fmla="*/ 211 h 826"/>
                <a:gd name="T18" fmla="*/ 312 w 726"/>
                <a:gd name="T19" fmla="*/ 82 h 826"/>
                <a:gd name="T20" fmla="*/ 301 w 726"/>
                <a:gd name="T21" fmla="*/ 321 h 826"/>
                <a:gd name="T22" fmla="*/ 63 w 726"/>
                <a:gd name="T23" fmla="*/ 632 h 826"/>
                <a:gd name="T24" fmla="*/ 26 w 726"/>
                <a:gd name="T25" fmla="*/ 494 h 826"/>
                <a:gd name="T26" fmla="*/ 167 w 726"/>
                <a:gd name="T27" fmla="*/ 598 h 826"/>
                <a:gd name="T28" fmla="*/ 361 w 726"/>
                <a:gd name="T29" fmla="*/ 469 h 826"/>
                <a:gd name="T30" fmla="*/ 371 w 726"/>
                <a:gd name="T31" fmla="*/ 455 h 826"/>
                <a:gd name="T32" fmla="*/ 23 w 726"/>
                <a:gd name="T33" fmla="*/ 473 h 826"/>
                <a:gd name="T34" fmla="*/ 65 w 726"/>
                <a:gd name="T35" fmla="*/ 791 h 826"/>
                <a:gd name="T36" fmla="*/ 100 w 726"/>
                <a:gd name="T37" fmla="*/ 686 h 826"/>
                <a:gd name="T38" fmla="*/ 53 w 726"/>
                <a:gd name="T39" fmla="*/ 495 h 826"/>
                <a:gd name="T40" fmla="*/ 244 w 726"/>
                <a:gd name="T41" fmla="*/ 223 h 826"/>
                <a:gd name="T42" fmla="*/ 166 w 726"/>
                <a:gd name="T43" fmla="*/ 41 h 826"/>
                <a:gd name="T44" fmla="*/ 115 w 726"/>
                <a:gd name="T45" fmla="*/ 231 h 826"/>
                <a:gd name="T46" fmla="*/ 56 w 726"/>
                <a:gd name="T47" fmla="*/ 150 h 826"/>
                <a:gd name="T48" fmla="*/ 67 w 726"/>
                <a:gd name="T49" fmla="*/ 92 h 826"/>
                <a:gd name="T50" fmla="*/ 225 w 726"/>
                <a:gd name="T51" fmla="*/ 181 h 826"/>
                <a:gd name="T52" fmla="*/ 286 w 726"/>
                <a:gd name="T53" fmla="*/ 338 h 826"/>
                <a:gd name="T54" fmla="*/ 110 w 726"/>
                <a:gd name="T55" fmla="*/ 791 h 826"/>
                <a:gd name="T56" fmla="*/ 195 w 726"/>
                <a:gd name="T57" fmla="*/ 381 h 826"/>
                <a:gd name="T58" fmla="*/ 209 w 726"/>
                <a:gd name="T59" fmla="*/ 171 h 826"/>
                <a:gd name="T60" fmla="*/ 225 w 726"/>
                <a:gd name="T61" fmla="*/ 749 h 826"/>
                <a:gd name="T62" fmla="*/ 219 w 726"/>
                <a:gd name="T63" fmla="*/ 786 h 826"/>
                <a:gd name="T64" fmla="*/ 358 w 726"/>
                <a:gd name="T65" fmla="*/ 573 h 826"/>
                <a:gd name="T66" fmla="*/ 486 w 726"/>
                <a:gd name="T67" fmla="*/ 131 h 826"/>
                <a:gd name="T68" fmla="*/ 538 w 726"/>
                <a:gd name="T69" fmla="*/ 317 h 826"/>
                <a:gd name="T70" fmla="*/ 523 w 726"/>
                <a:gd name="T71" fmla="*/ 557 h 826"/>
                <a:gd name="T72" fmla="*/ 570 w 726"/>
                <a:gd name="T73" fmla="*/ 282 h 826"/>
                <a:gd name="T74" fmla="*/ 512 w 726"/>
                <a:gd name="T75" fmla="*/ 91 h 826"/>
                <a:gd name="T76" fmla="*/ 389 w 726"/>
                <a:gd name="T77" fmla="*/ 212 h 826"/>
                <a:gd name="T78" fmla="*/ 262 w 726"/>
                <a:gd name="T79" fmla="*/ 740 h 826"/>
                <a:gd name="T80" fmla="*/ 496 w 726"/>
                <a:gd name="T81" fmla="*/ 456 h 826"/>
                <a:gd name="T82" fmla="*/ 446 w 726"/>
                <a:gd name="T83" fmla="*/ 402 h 826"/>
                <a:gd name="T84" fmla="*/ 528 w 726"/>
                <a:gd name="T85" fmla="*/ 296 h 826"/>
                <a:gd name="T86" fmla="*/ 438 w 726"/>
                <a:gd name="T87" fmla="*/ 189 h 826"/>
                <a:gd name="T88" fmla="*/ 491 w 726"/>
                <a:gd name="T89" fmla="*/ 301 h 826"/>
                <a:gd name="T90" fmla="*/ 498 w 726"/>
                <a:gd name="T91" fmla="*/ 709 h 826"/>
                <a:gd name="T92" fmla="*/ 567 w 726"/>
                <a:gd name="T93" fmla="*/ 678 h 826"/>
                <a:gd name="T94" fmla="*/ 616 w 726"/>
                <a:gd name="T95" fmla="*/ 442 h 826"/>
                <a:gd name="T96" fmla="*/ 559 w 726"/>
                <a:gd name="T97" fmla="*/ 421 h 826"/>
                <a:gd name="T98" fmla="*/ 545 w 726"/>
                <a:gd name="T99" fmla="*/ 745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sp>
          <p:nvSpPr>
            <p:cNvPr id="27" name="Freeform 169"/>
            <p:cNvSpPr>
              <a:spLocks noEditPoints="1"/>
            </p:cNvSpPr>
            <p:nvPr userDrawn="1"/>
          </p:nvSpPr>
          <p:spPr bwMode="auto">
            <a:xfrm>
              <a:off x="-98531" y="4273243"/>
              <a:ext cx="1543220" cy="1095261"/>
            </a:xfrm>
            <a:custGeom>
              <a:avLst/>
              <a:gdLst>
                <a:gd name="T0" fmla="*/ 1219 w 1692"/>
                <a:gd name="T1" fmla="*/ 7 h 1199"/>
                <a:gd name="T2" fmla="*/ 1405 w 1692"/>
                <a:gd name="T3" fmla="*/ 349 h 1199"/>
                <a:gd name="T4" fmla="*/ 1573 w 1692"/>
                <a:gd name="T5" fmla="*/ 705 h 1199"/>
                <a:gd name="T6" fmla="*/ 1692 w 1692"/>
                <a:gd name="T7" fmla="*/ 806 h 1199"/>
                <a:gd name="T8" fmla="*/ 1442 w 1692"/>
                <a:gd name="T9" fmla="*/ 1199 h 1199"/>
                <a:gd name="T10" fmla="*/ 746 w 1692"/>
                <a:gd name="T11" fmla="*/ 1179 h 1199"/>
                <a:gd name="T12" fmla="*/ 197 w 1692"/>
                <a:gd name="T13" fmla="*/ 1153 h 1199"/>
                <a:gd name="T14" fmla="*/ 59 w 1692"/>
                <a:gd name="T15" fmla="*/ 1084 h 1199"/>
                <a:gd name="T16" fmla="*/ 91 w 1692"/>
                <a:gd name="T17" fmla="*/ 871 h 1199"/>
                <a:gd name="T18" fmla="*/ 411 w 1692"/>
                <a:gd name="T19" fmla="*/ 602 h 1199"/>
                <a:gd name="T20" fmla="*/ 962 w 1692"/>
                <a:gd name="T21" fmla="*/ 666 h 1199"/>
                <a:gd name="T22" fmla="*/ 1006 w 1692"/>
                <a:gd name="T23" fmla="*/ 225 h 1199"/>
                <a:gd name="T24" fmla="*/ 1173 w 1692"/>
                <a:gd name="T25" fmla="*/ 280 h 1199"/>
                <a:gd name="T26" fmla="*/ 1479 w 1692"/>
                <a:gd name="T27" fmla="*/ 1071 h 1199"/>
                <a:gd name="T28" fmla="*/ 1277 w 1692"/>
                <a:gd name="T29" fmla="*/ 1137 h 1199"/>
                <a:gd name="T30" fmla="*/ 1238 w 1692"/>
                <a:gd name="T31" fmla="*/ 1169 h 1199"/>
                <a:gd name="T32" fmla="*/ 1506 w 1692"/>
                <a:gd name="T33" fmla="*/ 1073 h 1199"/>
                <a:gd name="T34" fmla="*/ 1164 w 1692"/>
                <a:gd name="T35" fmla="*/ 113 h 1199"/>
                <a:gd name="T36" fmla="*/ 1224 w 1692"/>
                <a:gd name="T37" fmla="*/ 223 h 1199"/>
                <a:gd name="T38" fmla="*/ 1192 w 1692"/>
                <a:gd name="T39" fmla="*/ 81 h 1199"/>
                <a:gd name="T40" fmla="*/ 1274 w 1692"/>
                <a:gd name="T41" fmla="*/ 189 h 1199"/>
                <a:gd name="T42" fmla="*/ 1201 w 1692"/>
                <a:gd name="T43" fmla="*/ 35 h 1199"/>
                <a:gd name="T44" fmla="*/ 1040 w 1692"/>
                <a:gd name="T45" fmla="*/ 214 h 1199"/>
                <a:gd name="T46" fmla="*/ 1054 w 1692"/>
                <a:gd name="T47" fmla="*/ 177 h 1199"/>
                <a:gd name="T48" fmla="*/ 1323 w 1692"/>
                <a:gd name="T49" fmla="*/ 326 h 1199"/>
                <a:gd name="T50" fmla="*/ 1146 w 1692"/>
                <a:gd name="T51" fmla="*/ 359 h 1199"/>
                <a:gd name="T52" fmla="*/ 1003 w 1692"/>
                <a:gd name="T53" fmla="*/ 664 h 1199"/>
                <a:gd name="T54" fmla="*/ 1196 w 1692"/>
                <a:gd name="T55" fmla="*/ 352 h 1199"/>
                <a:gd name="T56" fmla="*/ 1495 w 1692"/>
                <a:gd name="T57" fmla="*/ 618 h 1199"/>
                <a:gd name="T58" fmla="*/ 875 w 1692"/>
                <a:gd name="T59" fmla="*/ 857 h 1199"/>
                <a:gd name="T60" fmla="*/ 1350 w 1692"/>
                <a:gd name="T61" fmla="*/ 997 h 1199"/>
                <a:gd name="T62" fmla="*/ 654 w 1692"/>
                <a:gd name="T63" fmla="*/ 623 h 1199"/>
                <a:gd name="T64" fmla="*/ 273 w 1692"/>
                <a:gd name="T65" fmla="*/ 602 h 1199"/>
                <a:gd name="T66" fmla="*/ 135 w 1692"/>
                <a:gd name="T67" fmla="*/ 834 h 1199"/>
                <a:gd name="T68" fmla="*/ 144 w 1692"/>
                <a:gd name="T69" fmla="*/ 960 h 1199"/>
                <a:gd name="T70" fmla="*/ 914 w 1692"/>
                <a:gd name="T71" fmla="*/ 772 h 1199"/>
                <a:gd name="T72" fmla="*/ 1405 w 1692"/>
                <a:gd name="T73" fmla="*/ 1032 h 1199"/>
                <a:gd name="T74" fmla="*/ 1578 w 1692"/>
                <a:gd name="T75" fmla="*/ 800 h 1199"/>
                <a:gd name="T76" fmla="*/ 1437 w 1692"/>
                <a:gd name="T77" fmla="*/ 1075 h 1199"/>
                <a:gd name="T78" fmla="*/ 1578 w 1692"/>
                <a:gd name="T79" fmla="*/ 800 h 1199"/>
                <a:gd name="T80" fmla="*/ 133 w 1692"/>
                <a:gd name="T81" fmla="*/ 970 h 1199"/>
                <a:gd name="T82" fmla="*/ 1235 w 1692"/>
                <a:gd name="T83" fmla="*/ 993 h 1199"/>
                <a:gd name="T84" fmla="*/ 1235 w 1692"/>
                <a:gd name="T85" fmla="*/ 993 h 1199"/>
                <a:gd name="T86" fmla="*/ 165 w 1692"/>
                <a:gd name="T87" fmla="*/ 1068 h 1199"/>
                <a:gd name="T88" fmla="*/ 512 w 1692"/>
                <a:gd name="T89" fmla="*/ 1091 h 1199"/>
                <a:gd name="T90" fmla="*/ 452 w 1692"/>
                <a:gd name="T91" fmla="*/ 1041 h 1199"/>
                <a:gd name="T92" fmla="*/ 1224 w 1692"/>
                <a:gd name="T93" fmla="*/ 1029 h 1199"/>
                <a:gd name="T94" fmla="*/ 951 w 1692"/>
                <a:gd name="T95" fmla="*/ 1043 h 1199"/>
                <a:gd name="T96" fmla="*/ 1412 w 1692"/>
                <a:gd name="T97" fmla="*/ 1119 h 1199"/>
                <a:gd name="T98" fmla="*/ 1410 w 1692"/>
                <a:gd name="T99" fmla="*/ 1068 h 1199"/>
                <a:gd name="T100" fmla="*/ 755 w 1692"/>
                <a:gd name="T101" fmla="*/ 1073 h 1199"/>
                <a:gd name="T102" fmla="*/ 682 w 1692"/>
                <a:gd name="T103" fmla="*/ 1100 h 1199"/>
                <a:gd name="T104" fmla="*/ 553 w 1692"/>
                <a:gd name="T105" fmla="*/ 1096 h 1199"/>
                <a:gd name="T106" fmla="*/ 319 w 1692"/>
                <a:gd name="T107" fmla="*/ 1112 h 1199"/>
                <a:gd name="T108" fmla="*/ 362 w 1692"/>
                <a:gd name="T109" fmla="*/ 1140 h 1199"/>
                <a:gd name="T110" fmla="*/ 712 w 1692"/>
                <a:gd name="T111" fmla="*/ 1126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28" name="组合 27"/>
            <p:cNvGrpSpPr/>
            <p:nvPr userDrawn="1"/>
          </p:nvGrpSpPr>
          <p:grpSpPr>
            <a:xfrm>
              <a:off x="5151970" y="2796583"/>
              <a:ext cx="1079500" cy="1274763"/>
              <a:chOff x="3279775" y="2938463"/>
              <a:chExt cx="1079500" cy="1274763"/>
            </a:xfrm>
            <a:grpFill/>
          </p:grpSpPr>
          <p:sp>
            <p:nvSpPr>
              <p:cNvPr id="170" name="Freeform 167"/>
              <p:cNvSpPr>
                <a:spLocks noEditPoints="1"/>
              </p:cNvSpPr>
              <p:nvPr/>
            </p:nvSpPr>
            <p:spPr bwMode="auto">
              <a:xfrm>
                <a:off x="3319463" y="3351213"/>
                <a:ext cx="80963" cy="80963"/>
              </a:xfrm>
              <a:custGeom>
                <a:avLst/>
                <a:gdLst>
                  <a:gd name="T0" fmla="*/ 15 w 125"/>
                  <a:gd name="T1" fmla="*/ 20 h 126"/>
                  <a:gd name="T2" fmla="*/ 31 w 125"/>
                  <a:gd name="T3" fmla="*/ 11 h 126"/>
                  <a:gd name="T4" fmla="*/ 121 w 125"/>
                  <a:gd name="T5" fmla="*/ 66 h 126"/>
                  <a:gd name="T6" fmla="*/ 22 w 125"/>
                  <a:gd name="T7" fmla="*/ 96 h 126"/>
                  <a:gd name="T8" fmla="*/ 15 w 125"/>
                  <a:gd name="T9" fmla="*/ 20 h 126"/>
                  <a:gd name="T10" fmla="*/ 59 w 125"/>
                  <a:gd name="T11" fmla="*/ 89 h 126"/>
                  <a:gd name="T12" fmla="*/ 52 w 125"/>
                  <a:gd name="T13" fmla="*/ 33 h 126"/>
                  <a:gd name="T14" fmla="*/ 59 w 125"/>
                  <a:gd name="T15" fmla="*/ 8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1" name="Freeform 168"/>
              <p:cNvSpPr>
                <a:spLocks noEditPoints="1"/>
              </p:cNvSpPr>
              <p:nvPr/>
            </p:nvSpPr>
            <p:spPr bwMode="auto">
              <a:xfrm>
                <a:off x="3279775" y="2938463"/>
                <a:ext cx="1079500" cy="1274763"/>
              </a:xfrm>
              <a:custGeom>
                <a:avLst/>
                <a:gdLst>
                  <a:gd name="T0" fmla="*/ 135 w 1672"/>
                  <a:gd name="T1" fmla="*/ 1706 h 1974"/>
                  <a:gd name="T2" fmla="*/ 50 w 1672"/>
                  <a:gd name="T3" fmla="*/ 803 h 1974"/>
                  <a:gd name="T4" fmla="*/ 162 w 1672"/>
                  <a:gd name="T5" fmla="*/ 588 h 1974"/>
                  <a:gd name="T6" fmla="*/ 1444 w 1672"/>
                  <a:gd name="T7" fmla="*/ 259 h 1974"/>
                  <a:gd name="T8" fmla="*/ 1329 w 1672"/>
                  <a:gd name="T9" fmla="*/ 783 h 1974"/>
                  <a:gd name="T10" fmla="*/ 785 w 1672"/>
                  <a:gd name="T11" fmla="*/ 826 h 1974"/>
                  <a:gd name="T12" fmla="*/ 231 w 1672"/>
                  <a:gd name="T13" fmla="*/ 780 h 1974"/>
                  <a:gd name="T14" fmla="*/ 720 w 1672"/>
                  <a:gd name="T15" fmla="*/ 1619 h 1974"/>
                  <a:gd name="T16" fmla="*/ 617 w 1672"/>
                  <a:gd name="T17" fmla="*/ 964 h 1974"/>
                  <a:gd name="T18" fmla="*/ 893 w 1672"/>
                  <a:gd name="T19" fmla="*/ 1068 h 1974"/>
                  <a:gd name="T20" fmla="*/ 1237 w 1672"/>
                  <a:gd name="T21" fmla="*/ 1038 h 1974"/>
                  <a:gd name="T22" fmla="*/ 909 w 1672"/>
                  <a:gd name="T23" fmla="*/ 1715 h 1974"/>
                  <a:gd name="T24" fmla="*/ 194 w 1672"/>
                  <a:gd name="T25" fmla="*/ 636 h 1974"/>
                  <a:gd name="T26" fmla="*/ 1118 w 1672"/>
                  <a:gd name="T27" fmla="*/ 34 h 1974"/>
                  <a:gd name="T28" fmla="*/ 1324 w 1672"/>
                  <a:gd name="T29" fmla="*/ 248 h 1974"/>
                  <a:gd name="T30" fmla="*/ 814 w 1672"/>
                  <a:gd name="T31" fmla="*/ 613 h 1974"/>
                  <a:gd name="T32" fmla="*/ 817 w 1672"/>
                  <a:gd name="T33" fmla="*/ 404 h 1974"/>
                  <a:gd name="T34" fmla="*/ 594 w 1672"/>
                  <a:gd name="T35" fmla="*/ 404 h 1974"/>
                  <a:gd name="T36" fmla="*/ 789 w 1672"/>
                  <a:gd name="T37" fmla="*/ 342 h 1974"/>
                  <a:gd name="T38" fmla="*/ 785 w 1672"/>
                  <a:gd name="T39" fmla="*/ 362 h 1974"/>
                  <a:gd name="T40" fmla="*/ 812 w 1672"/>
                  <a:gd name="T41" fmla="*/ 429 h 1974"/>
                  <a:gd name="T42" fmla="*/ 1572 w 1672"/>
                  <a:gd name="T43" fmla="*/ 604 h 1974"/>
                  <a:gd name="T44" fmla="*/ 259 w 1672"/>
                  <a:gd name="T45" fmla="*/ 702 h 1974"/>
                  <a:gd name="T46" fmla="*/ 1352 w 1672"/>
                  <a:gd name="T47" fmla="*/ 606 h 1974"/>
                  <a:gd name="T48" fmla="*/ 1306 w 1672"/>
                  <a:gd name="T49" fmla="*/ 723 h 1974"/>
                  <a:gd name="T50" fmla="*/ 1099 w 1672"/>
                  <a:gd name="T51" fmla="*/ 560 h 1974"/>
                  <a:gd name="T52" fmla="*/ 1384 w 1672"/>
                  <a:gd name="T53" fmla="*/ 769 h 1974"/>
                  <a:gd name="T54" fmla="*/ 1283 w 1672"/>
                  <a:gd name="T55" fmla="*/ 617 h 1974"/>
                  <a:gd name="T56" fmla="*/ 1184 w 1672"/>
                  <a:gd name="T57" fmla="*/ 576 h 1974"/>
                  <a:gd name="T58" fmla="*/ 589 w 1672"/>
                  <a:gd name="T59" fmla="*/ 1559 h 1974"/>
                  <a:gd name="T60" fmla="*/ 213 w 1672"/>
                  <a:gd name="T61" fmla="*/ 801 h 1974"/>
                  <a:gd name="T62" fmla="*/ 589 w 1672"/>
                  <a:gd name="T63" fmla="*/ 1559 h 1974"/>
                  <a:gd name="T64" fmla="*/ 449 w 1672"/>
                  <a:gd name="T65" fmla="*/ 1520 h 1974"/>
                  <a:gd name="T66" fmla="*/ 82 w 1672"/>
                  <a:gd name="T67" fmla="*/ 817 h 1974"/>
                  <a:gd name="T68" fmla="*/ 511 w 1672"/>
                  <a:gd name="T69" fmla="*/ 1506 h 1974"/>
                  <a:gd name="T70" fmla="*/ 911 w 1672"/>
                  <a:gd name="T71" fmla="*/ 1336 h 1974"/>
                  <a:gd name="T72" fmla="*/ 879 w 1672"/>
                  <a:gd name="T73" fmla="*/ 1240 h 1974"/>
                  <a:gd name="T74" fmla="*/ 835 w 1672"/>
                  <a:gd name="T75" fmla="*/ 1155 h 1974"/>
                  <a:gd name="T76" fmla="*/ 791 w 1672"/>
                  <a:gd name="T77" fmla="*/ 1070 h 1974"/>
                  <a:gd name="T78" fmla="*/ 766 w 1672"/>
                  <a:gd name="T79" fmla="*/ 1024 h 1974"/>
                  <a:gd name="T80" fmla="*/ 681 w 1672"/>
                  <a:gd name="T81" fmla="*/ 992 h 1974"/>
                  <a:gd name="T82" fmla="*/ 1170 w 1672"/>
                  <a:gd name="T83" fmla="*/ 996 h 1974"/>
                  <a:gd name="T84" fmla="*/ 968 w 1672"/>
                  <a:gd name="T85" fmla="*/ 1049 h 1974"/>
                  <a:gd name="T86" fmla="*/ 1152 w 1672"/>
                  <a:gd name="T87" fmla="*/ 1148 h 1974"/>
                  <a:gd name="T88" fmla="*/ 1159 w 1672"/>
                  <a:gd name="T89" fmla="*/ 1196 h 1974"/>
                  <a:gd name="T90" fmla="*/ 1021 w 1672"/>
                  <a:gd name="T91" fmla="*/ 1086 h 1974"/>
                  <a:gd name="T92" fmla="*/ 1143 w 1672"/>
                  <a:gd name="T93" fmla="*/ 1176 h 1974"/>
                  <a:gd name="T94" fmla="*/ 803 w 1672"/>
                  <a:gd name="T95" fmla="*/ 1437 h 1974"/>
                  <a:gd name="T96" fmla="*/ 1067 w 1672"/>
                  <a:gd name="T97" fmla="*/ 1453 h 1974"/>
                  <a:gd name="T98" fmla="*/ 1042 w 1672"/>
                  <a:gd name="T99" fmla="*/ 1453 h 1974"/>
                  <a:gd name="T100" fmla="*/ 973 w 1672"/>
                  <a:gd name="T101" fmla="*/ 1470 h 1974"/>
                  <a:gd name="T102" fmla="*/ 913 w 1672"/>
                  <a:gd name="T103" fmla="*/ 1472 h 1974"/>
                  <a:gd name="T104" fmla="*/ 936 w 1672"/>
                  <a:gd name="T105" fmla="*/ 1470 h 1974"/>
                  <a:gd name="T106" fmla="*/ 948 w 1672"/>
                  <a:gd name="T107" fmla="*/ 1692 h 1974"/>
                  <a:gd name="T108" fmla="*/ 403 w 1672"/>
                  <a:gd name="T109" fmla="*/ 1552 h 1974"/>
                  <a:gd name="T110" fmla="*/ 525 w 1672"/>
                  <a:gd name="T111" fmla="*/ 1532 h 1974"/>
                  <a:gd name="T112" fmla="*/ 500 w 1672"/>
                  <a:gd name="T113" fmla="*/ 1715 h 1974"/>
                  <a:gd name="T114" fmla="*/ 84 w 1672"/>
                  <a:gd name="T115" fmla="*/ 1773 h 1974"/>
                  <a:gd name="T116" fmla="*/ 975 w 1672"/>
                  <a:gd name="T117" fmla="*/ 1823 h 1974"/>
                  <a:gd name="T118" fmla="*/ 311 w 1672"/>
                  <a:gd name="T119" fmla="*/ 1644 h 1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2" name="Freeform 170"/>
              <p:cNvSpPr/>
              <p:nvPr/>
            </p:nvSpPr>
            <p:spPr bwMode="auto">
              <a:xfrm>
                <a:off x="3695700" y="3516313"/>
                <a:ext cx="44450" cy="44450"/>
              </a:xfrm>
              <a:custGeom>
                <a:avLst/>
                <a:gdLst>
                  <a:gd name="T0" fmla="*/ 35 w 68"/>
                  <a:gd name="T1" fmla="*/ 4 h 69"/>
                  <a:gd name="T2" fmla="*/ 3 w 68"/>
                  <a:gd name="T3" fmla="*/ 31 h 69"/>
                  <a:gd name="T4" fmla="*/ 35 w 68"/>
                  <a:gd name="T5" fmla="*/ 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3608149" y="4066217"/>
              <a:ext cx="1007478" cy="1394389"/>
              <a:chOff x="7359650" y="1908175"/>
              <a:chExt cx="636588" cy="881063"/>
            </a:xfrm>
            <a:grpFill/>
          </p:grpSpPr>
          <p:sp>
            <p:nvSpPr>
              <p:cNvPr id="116" name="Freeform 171"/>
              <p:cNvSpPr>
                <a:spLocks noEditPoints="1"/>
              </p:cNvSpPr>
              <p:nvPr/>
            </p:nvSpPr>
            <p:spPr bwMode="auto">
              <a:xfrm>
                <a:off x="7359650" y="1908175"/>
                <a:ext cx="636588" cy="881063"/>
              </a:xfrm>
              <a:custGeom>
                <a:avLst/>
                <a:gdLst>
                  <a:gd name="T0" fmla="*/ 28 w 986"/>
                  <a:gd name="T1" fmla="*/ 1122 h 1361"/>
                  <a:gd name="T2" fmla="*/ 64 w 986"/>
                  <a:gd name="T3" fmla="*/ 783 h 1361"/>
                  <a:gd name="T4" fmla="*/ 80 w 986"/>
                  <a:gd name="T5" fmla="*/ 595 h 1361"/>
                  <a:gd name="T6" fmla="*/ 102 w 986"/>
                  <a:gd name="T7" fmla="*/ 403 h 1361"/>
                  <a:gd name="T8" fmla="*/ 147 w 986"/>
                  <a:gd name="T9" fmla="*/ 64 h 1361"/>
                  <a:gd name="T10" fmla="*/ 267 w 986"/>
                  <a:gd name="T11" fmla="*/ 5 h 1361"/>
                  <a:gd name="T12" fmla="*/ 351 w 986"/>
                  <a:gd name="T13" fmla="*/ 3 h 1361"/>
                  <a:gd name="T14" fmla="*/ 765 w 986"/>
                  <a:gd name="T15" fmla="*/ 42 h 1361"/>
                  <a:gd name="T16" fmla="*/ 922 w 986"/>
                  <a:gd name="T17" fmla="*/ 84 h 1361"/>
                  <a:gd name="T18" fmla="*/ 946 w 986"/>
                  <a:gd name="T19" fmla="*/ 407 h 1361"/>
                  <a:gd name="T20" fmla="*/ 900 w 986"/>
                  <a:gd name="T21" fmla="*/ 834 h 1361"/>
                  <a:gd name="T22" fmla="*/ 830 w 986"/>
                  <a:gd name="T23" fmla="*/ 1326 h 1361"/>
                  <a:gd name="T24" fmla="*/ 682 w 986"/>
                  <a:gd name="T25" fmla="*/ 1352 h 1361"/>
                  <a:gd name="T26" fmla="*/ 410 w 986"/>
                  <a:gd name="T27" fmla="*/ 1332 h 1361"/>
                  <a:gd name="T28" fmla="*/ 171 w 986"/>
                  <a:gd name="T29" fmla="*/ 1291 h 1361"/>
                  <a:gd name="T30" fmla="*/ 0 w 986"/>
                  <a:gd name="T31" fmla="*/ 1256 h 1361"/>
                  <a:gd name="T32" fmla="*/ 410 w 986"/>
                  <a:gd name="T33" fmla="*/ 1282 h 1361"/>
                  <a:gd name="T34" fmla="*/ 613 w 986"/>
                  <a:gd name="T35" fmla="*/ 1304 h 1361"/>
                  <a:gd name="T36" fmla="*/ 791 w 986"/>
                  <a:gd name="T37" fmla="*/ 1284 h 1361"/>
                  <a:gd name="T38" fmla="*/ 869 w 986"/>
                  <a:gd name="T39" fmla="*/ 684 h 1361"/>
                  <a:gd name="T40" fmla="*/ 914 w 986"/>
                  <a:gd name="T41" fmla="*/ 308 h 1361"/>
                  <a:gd name="T42" fmla="*/ 917 w 986"/>
                  <a:gd name="T43" fmla="*/ 112 h 1361"/>
                  <a:gd name="T44" fmla="*/ 582 w 986"/>
                  <a:gd name="T45" fmla="*/ 35 h 1361"/>
                  <a:gd name="T46" fmla="*/ 432 w 986"/>
                  <a:gd name="T47" fmla="*/ 17 h 1361"/>
                  <a:gd name="T48" fmla="*/ 197 w 986"/>
                  <a:gd name="T49" fmla="*/ 29 h 1361"/>
                  <a:gd name="T50" fmla="*/ 126 w 986"/>
                  <a:gd name="T51" fmla="*/ 309 h 1361"/>
                  <a:gd name="T52" fmla="*/ 98 w 986"/>
                  <a:gd name="T53" fmla="*/ 525 h 1361"/>
                  <a:gd name="T54" fmla="*/ 92 w 986"/>
                  <a:gd name="T55" fmla="*/ 627 h 1361"/>
                  <a:gd name="T56" fmla="*/ 78 w 986"/>
                  <a:gd name="T57" fmla="*/ 858 h 1361"/>
                  <a:gd name="T58" fmla="*/ 46 w 986"/>
                  <a:gd name="T59" fmla="*/ 1132 h 1361"/>
                  <a:gd name="T60" fmla="*/ 141 w 986"/>
                  <a:gd name="T61" fmla="*/ 1279 h 1361"/>
                  <a:gd name="T62" fmla="*/ 351 w 986"/>
                  <a:gd name="T63" fmla="*/ 1312 h 1361"/>
                  <a:gd name="T64" fmla="*/ 519 w 986"/>
                  <a:gd name="T65" fmla="*/ 1332 h 1361"/>
                  <a:gd name="T66" fmla="*/ 694 w 986"/>
                  <a:gd name="T67" fmla="*/ 1339 h 1361"/>
                  <a:gd name="T68" fmla="*/ 784 w 986"/>
                  <a:gd name="T69" fmla="*/ 1340 h 1361"/>
                  <a:gd name="T70" fmla="*/ 903 w 986"/>
                  <a:gd name="T71" fmla="*/ 701 h 1361"/>
                  <a:gd name="T72" fmla="*/ 947 w 986"/>
                  <a:gd name="T73" fmla="*/ 319 h 1361"/>
                  <a:gd name="T74" fmla="*/ 970 w 986"/>
                  <a:gd name="T75" fmla="*/ 189 h 1361"/>
                  <a:gd name="T76" fmla="*/ 942 w 986"/>
                  <a:gd name="T77" fmla="*/ 123 h 1361"/>
                  <a:gd name="T78" fmla="*/ 924 w 986"/>
                  <a:gd name="T79" fmla="*/ 323 h 1361"/>
                  <a:gd name="T80" fmla="*/ 877 w 986"/>
                  <a:gd name="T81" fmla="*/ 702 h 1361"/>
                  <a:gd name="T82" fmla="*/ 834 w 986"/>
                  <a:gd name="T83" fmla="*/ 1143 h 1361"/>
                  <a:gd name="T84" fmla="*/ 814 w 986"/>
                  <a:gd name="T85" fmla="*/ 1255 h 1361"/>
                  <a:gd name="T86" fmla="*/ 718 w 986"/>
                  <a:gd name="T87" fmla="*/ 1331 h 1361"/>
                  <a:gd name="T88" fmla="*/ 662 w 986"/>
                  <a:gd name="T89" fmla="*/ 1322 h 1361"/>
                  <a:gd name="T90" fmla="*/ 557 w 986"/>
                  <a:gd name="T91" fmla="*/ 1305 h 1361"/>
                  <a:gd name="T92" fmla="*/ 414 w 986"/>
                  <a:gd name="T93" fmla="*/ 1293 h 1361"/>
                  <a:gd name="T94" fmla="*/ 162 w 986"/>
                  <a:gd name="T95" fmla="*/ 1266 h 1361"/>
                  <a:gd name="T96" fmla="*/ 43 w 986"/>
                  <a:gd name="T97" fmla="*/ 1252 h 1361"/>
                  <a:gd name="T98" fmla="*/ 141 w 986"/>
                  <a:gd name="T99" fmla="*/ 1279 h 1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7" name="Freeform 172"/>
              <p:cNvSpPr>
                <a:spLocks noEditPoints="1"/>
              </p:cNvSpPr>
              <p:nvPr/>
            </p:nvSpPr>
            <p:spPr bwMode="auto">
              <a:xfrm>
                <a:off x="7600950" y="1925638"/>
                <a:ext cx="217488" cy="60325"/>
              </a:xfrm>
              <a:custGeom>
                <a:avLst/>
                <a:gdLst>
                  <a:gd name="T0" fmla="*/ 320 w 336"/>
                  <a:gd name="T1" fmla="*/ 88 h 95"/>
                  <a:gd name="T2" fmla="*/ 224 w 336"/>
                  <a:gd name="T3" fmla="*/ 78 h 95"/>
                  <a:gd name="T4" fmla="*/ 121 w 336"/>
                  <a:gd name="T5" fmla="*/ 76 h 95"/>
                  <a:gd name="T6" fmla="*/ 64 w 336"/>
                  <a:gd name="T7" fmla="*/ 70 h 95"/>
                  <a:gd name="T8" fmla="*/ 33 w 336"/>
                  <a:gd name="T9" fmla="*/ 71 h 95"/>
                  <a:gd name="T10" fmla="*/ 8 w 336"/>
                  <a:gd name="T11" fmla="*/ 56 h 95"/>
                  <a:gd name="T12" fmla="*/ 4 w 336"/>
                  <a:gd name="T13" fmla="*/ 21 h 95"/>
                  <a:gd name="T14" fmla="*/ 82 w 336"/>
                  <a:gd name="T15" fmla="*/ 13 h 95"/>
                  <a:gd name="T16" fmla="*/ 191 w 336"/>
                  <a:gd name="T17" fmla="*/ 20 h 95"/>
                  <a:gd name="T18" fmla="*/ 274 w 336"/>
                  <a:gd name="T19" fmla="*/ 25 h 95"/>
                  <a:gd name="T20" fmla="*/ 333 w 336"/>
                  <a:gd name="T21" fmla="*/ 52 h 95"/>
                  <a:gd name="T22" fmla="*/ 334 w 336"/>
                  <a:gd name="T23" fmla="*/ 69 h 95"/>
                  <a:gd name="T24" fmla="*/ 320 w 336"/>
                  <a:gd name="T25" fmla="*/ 88 h 95"/>
                  <a:gd name="T26" fmla="*/ 19 w 336"/>
                  <a:gd name="T27" fmla="*/ 45 h 95"/>
                  <a:gd name="T28" fmla="*/ 33 w 336"/>
                  <a:gd name="T29" fmla="*/ 41 h 95"/>
                  <a:gd name="T30" fmla="*/ 35 w 336"/>
                  <a:gd name="T31" fmla="*/ 25 h 95"/>
                  <a:gd name="T32" fmla="*/ 19 w 336"/>
                  <a:gd name="T33" fmla="*/ 45 h 95"/>
                  <a:gd name="T34" fmla="*/ 50 w 336"/>
                  <a:gd name="T35" fmla="*/ 43 h 95"/>
                  <a:gd name="T36" fmla="*/ 54 w 336"/>
                  <a:gd name="T37" fmla="*/ 25 h 95"/>
                  <a:gd name="T38" fmla="*/ 43 w 336"/>
                  <a:gd name="T39" fmla="*/ 24 h 95"/>
                  <a:gd name="T40" fmla="*/ 50 w 336"/>
                  <a:gd name="T41" fmla="*/ 43 h 95"/>
                  <a:gd name="T42" fmla="*/ 64 w 336"/>
                  <a:gd name="T43" fmla="*/ 27 h 95"/>
                  <a:gd name="T44" fmla="*/ 65 w 336"/>
                  <a:gd name="T45" fmla="*/ 43 h 95"/>
                  <a:gd name="T46" fmla="*/ 81 w 336"/>
                  <a:gd name="T47" fmla="*/ 41 h 95"/>
                  <a:gd name="T48" fmla="*/ 79 w 336"/>
                  <a:gd name="T49" fmla="*/ 28 h 95"/>
                  <a:gd name="T50" fmla="*/ 64 w 336"/>
                  <a:gd name="T51" fmla="*/ 27 h 95"/>
                  <a:gd name="T52" fmla="*/ 89 w 336"/>
                  <a:gd name="T53" fmla="*/ 29 h 95"/>
                  <a:gd name="T54" fmla="*/ 92 w 336"/>
                  <a:gd name="T55" fmla="*/ 45 h 95"/>
                  <a:gd name="T56" fmla="*/ 113 w 336"/>
                  <a:gd name="T57" fmla="*/ 49 h 95"/>
                  <a:gd name="T58" fmla="*/ 116 w 336"/>
                  <a:gd name="T59" fmla="*/ 31 h 95"/>
                  <a:gd name="T60" fmla="*/ 89 w 336"/>
                  <a:gd name="T61" fmla="*/ 29 h 95"/>
                  <a:gd name="T62" fmla="*/ 189 w 336"/>
                  <a:gd name="T63" fmla="*/ 31 h 95"/>
                  <a:gd name="T64" fmla="*/ 190 w 336"/>
                  <a:gd name="T65" fmla="*/ 57 h 95"/>
                  <a:gd name="T66" fmla="*/ 205 w 336"/>
                  <a:gd name="T67" fmla="*/ 28 h 95"/>
                  <a:gd name="T68" fmla="*/ 189 w 336"/>
                  <a:gd name="T69" fmla="*/ 31 h 95"/>
                  <a:gd name="T70" fmla="*/ 218 w 336"/>
                  <a:gd name="T71" fmla="*/ 60 h 95"/>
                  <a:gd name="T72" fmla="*/ 236 w 336"/>
                  <a:gd name="T73" fmla="*/ 62 h 95"/>
                  <a:gd name="T74" fmla="*/ 232 w 336"/>
                  <a:gd name="T75" fmla="*/ 29 h 95"/>
                  <a:gd name="T76" fmla="*/ 212 w 336"/>
                  <a:gd name="T77" fmla="*/ 28 h 95"/>
                  <a:gd name="T78" fmla="*/ 218 w 336"/>
                  <a:gd name="T79" fmla="*/ 60 h 95"/>
                  <a:gd name="T80" fmla="*/ 156 w 336"/>
                  <a:gd name="T81" fmla="*/ 32 h 95"/>
                  <a:gd name="T82" fmla="*/ 161 w 336"/>
                  <a:gd name="T83" fmla="*/ 55 h 95"/>
                  <a:gd name="T84" fmla="*/ 176 w 336"/>
                  <a:gd name="T85" fmla="*/ 56 h 95"/>
                  <a:gd name="T86" fmla="*/ 179 w 336"/>
                  <a:gd name="T87" fmla="*/ 29 h 95"/>
                  <a:gd name="T88" fmla="*/ 156 w 336"/>
                  <a:gd name="T89" fmla="*/ 32 h 95"/>
                  <a:gd name="T90" fmla="*/ 252 w 336"/>
                  <a:gd name="T91" fmla="*/ 64 h 95"/>
                  <a:gd name="T92" fmla="*/ 264 w 336"/>
                  <a:gd name="T93" fmla="*/ 64 h 95"/>
                  <a:gd name="T94" fmla="*/ 273 w 336"/>
                  <a:gd name="T95" fmla="*/ 35 h 95"/>
                  <a:gd name="T96" fmla="*/ 240 w 336"/>
                  <a:gd name="T97" fmla="*/ 29 h 95"/>
                  <a:gd name="T98" fmla="*/ 252 w 336"/>
                  <a:gd name="T99" fmla="*/ 64 h 95"/>
                  <a:gd name="T100" fmla="*/ 126 w 336"/>
                  <a:gd name="T101" fmla="*/ 50 h 95"/>
                  <a:gd name="T102" fmla="*/ 149 w 336"/>
                  <a:gd name="T103" fmla="*/ 53 h 95"/>
                  <a:gd name="T104" fmla="*/ 148 w 336"/>
                  <a:gd name="T105" fmla="*/ 32 h 95"/>
                  <a:gd name="T106" fmla="*/ 126 w 336"/>
                  <a:gd name="T107" fmla="*/ 32 h 95"/>
                  <a:gd name="T108" fmla="*/ 126 w 336"/>
                  <a:gd name="T109" fmla="*/ 50 h 95"/>
                  <a:gd name="T110" fmla="*/ 281 w 336"/>
                  <a:gd name="T111" fmla="*/ 64 h 95"/>
                  <a:gd name="T112" fmla="*/ 295 w 336"/>
                  <a:gd name="T113" fmla="*/ 66 h 95"/>
                  <a:gd name="T114" fmla="*/ 299 w 336"/>
                  <a:gd name="T115" fmla="*/ 36 h 95"/>
                  <a:gd name="T116" fmla="*/ 281 w 336"/>
                  <a:gd name="T117" fmla="*/ 35 h 95"/>
                  <a:gd name="T118" fmla="*/ 281 w 336"/>
                  <a:gd name="T119" fmla="*/ 64 h 95"/>
                  <a:gd name="T120" fmla="*/ 310 w 336"/>
                  <a:gd name="T121" fmla="*/ 66 h 95"/>
                  <a:gd name="T122" fmla="*/ 305 w 336"/>
                  <a:gd name="T123" fmla="*/ 39 h 95"/>
                  <a:gd name="T124" fmla="*/ 310 w 336"/>
                  <a:gd name="T125" fmla="*/ 6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8" name="Freeform 173"/>
              <p:cNvSpPr>
                <a:spLocks noEditPoints="1"/>
              </p:cNvSpPr>
              <p:nvPr/>
            </p:nvSpPr>
            <p:spPr bwMode="auto">
              <a:xfrm>
                <a:off x="7431088" y="2282825"/>
                <a:ext cx="92075" cy="63500"/>
              </a:xfrm>
              <a:custGeom>
                <a:avLst/>
                <a:gdLst>
                  <a:gd name="T0" fmla="*/ 144 w 144"/>
                  <a:gd name="T1" fmla="*/ 32 h 98"/>
                  <a:gd name="T2" fmla="*/ 131 w 144"/>
                  <a:gd name="T3" fmla="*/ 94 h 98"/>
                  <a:gd name="T4" fmla="*/ 117 w 144"/>
                  <a:gd name="T5" fmla="*/ 98 h 98"/>
                  <a:gd name="T6" fmla="*/ 44 w 144"/>
                  <a:gd name="T7" fmla="*/ 84 h 98"/>
                  <a:gd name="T8" fmla="*/ 9 w 144"/>
                  <a:gd name="T9" fmla="*/ 83 h 98"/>
                  <a:gd name="T10" fmla="*/ 7 w 144"/>
                  <a:gd name="T11" fmla="*/ 41 h 98"/>
                  <a:gd name="T12" fmla="*/ 18 w 144"/>
                  <a:gd name="T13" fmla="*/ 7 h 98"/>
                  <a:gd name="T14" fmla="*/ 96 w 144"/>
                  <a:gd name="T15" fmla="*/ 11 h 98"/>
                  <a:gd name="T16" fmla="*/ 127 w 144"/>
                  <a:gd name="T17" fmla="*/ 14 h 98"/>
                  <a:gd name="T18" fmla="*/ 144 w 144"/>
                  <a:gd name="T19" fmla="*/ 32 h 98"/>
                  <a:gd name="T20" fmla="*/ 29 w 144"/>
                  <a:gd name="T21" fmla="*/ 17 h 98"/>
                  <a:gd name="T22" fmla="*/ 15 w 144"/>
                  <a:gd name="T23" fmla="*/ 63 h 98"/>
                  <a:gd name="T24" fmla="*/ 120 w 144"/>
                  <a:gd name="T25" fmla="*/ 83 h 98"/>
                  <a:gd name="T26" fmla="*/ 127 w 144"/>
                  <a:gd name="T27" fmla="*/ 28 h 98"/>
                  <a:gd name="T28" fmla="*/ 29 w 144"/>
                  <a:gd name="T29" fmla="*/ 17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9" name="Freeform 174"/>
              <p:cNvSpPr>
                <a:spLocks noEditPoints="1"/>
              </p:cNvSpPr>
              <p:nvPr/>
            </p:nvSpPr>
            <p:spPr bwMode="auto">
              <a:xfrm>
                <a:off x="7531100" y="2289175"/>
                <a:ext cx="95250" cy="65088"/>
              </a:xfrm>
              <a:custGeom>
                <a:avLst/>
                <a:gdLst>
                  <a:gd name="T0" fmla="*/ 149 w 149"/>
                  <a:gd name="T1" fmla="*/ 32 h 101"/>
                  <a:gd name="T2" fmla="*/ 135 w 149"/>
                  <a:gd name="T3" fmla="*/ 96 h 101"/>
                  <a:gd name="T4" fmla="*/ 15 w 149"/>
                  <a:gd name="T5" fmla="*/ 94 h 101"/>
                  <a:gd name="T6" fmla="*/ 5 w 149"/>
                  <a:gd name="T7" fmla="*/ 38 h 101"/>
                  <a:gd name="T8" fmla="*/ 110 w 149"/>
                  <a:gd name="T9" fmla="*/ 20 h 101"/>
                  <a:gd name="T10" fmla="*/ 149 w 149"/>
                  <a:gd name="T11" fmla="*/ 32 h 101"/>
                  <a:gd name="T12" fmla="*/ 20 w 149"/>
                  <a:gd name="T13" fmla="*/ 80 h 101"/>
                  <a:gd name="T14" fmla="*/ 83 w 149"/>
                  <a:gd name="T15" fmla="*/ 85 h 101"/>
                  <a:gd name="T16" fmla="*/ 132 w 149"/>
                  <a:gd name="T17" fmla="*/ 76 h 101"/>
                  <a:gd name="T18" fmla="*/ 134 w 149"/>
                  <a:gd name="T19" fmla="*/ 38 h 101"/>
                  <a:gd name="T20" fmla="*/ 132 w 149"/>
                  <a:gd name="T21" fmla="*/ 35 h 101"/>
                  <a:gd name="T22" fmla="*/ 100 w 149"/>
                  <a:gd name="T23" fmla="*/ 32 h 101"/>
                  <a:gd name="T24" fmla="*/ 118 w 149"/>
                  <a:gd name="T25" fmla="*/ 56 h 101"/>
                  <a:gd name="T26" fmla="*/ 109 w 149"/>
                  <a:gd name="T27" fmla="*/ 64 h 101"/>
                  <a:gd name="T28" fmla="*/ 123 w 149"/>
                  <a:gd name="T29" fmla="*/ 76 h 101"/>
                  <a:gd name="T30" fmla="*/ 102 w 149"/>
                  <a:gd name="T31" fmla="*/ 73 h 101"/>
                  <a:gd name="T32" fmla="*/ 88 w 149"/>
                  <a:gd name="T33" fmla="*/ 74 h 101"/>
                  <a:gd name="T34" fmla="*/ 96 w 149"/>
                  <a:gd name="T35" fmla="*/ 31 h 101"/>
                  <a:gd name="T36" fmla="*/ 20 w 149"/>
                  <a:gd name="T37" fmla="*/ 80 h 101"/>
                  <a:gd name="T38" fmla="*/ 97 w 149"/>
                  <a:gd name="T39" fmla="*/ 45 h 101"/>
                  <a:gd name="T40" fmla="*/ 97 w 149"/>
                  <a:gd name="T41" fmla="*/ 52 h 101"/>
                  <a:gd name="T42" fmla="*/ 106 w 149"/>
                  <a:gd name="T43" fmla="*/ 45 h 101"/>
                  <a:gd name="T44" fmla="*/ 97 w 149"/>
                  <a:gd name="T45" fmla="*/ 45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0" name="Freeform 175"/>
              <p:cNvSpPr/>
              <p:nvPr/>
            </p:nvSpPr>
            <p:spPr bwMode="auto">
              <a:xfrm>
                <a:off x="7483475" y="2301875"/>
                <a:ext cx="26988" cy="31750"/>
              </a:xfrm>
              <a:custGeom>
                <a:avLst/>
                <a:gdLst>
                  <a:gd name="T0" fmla="*/ 33 w 43"/>
                  <a:gd name="T1" fmla="*/ 21 h 50"/>
                  <a:gd name="T2" fmla="*/ 21 w 43"/>
                  <a:gd name="T3" fmla="*/ 16 h 50"/>
                  <a:gd name="T4" fmla="*/ 12 w 43"/>
                  <a:gd name="T5" fmla="*/ 28 h 50"/>
                  <a:gd name="T6" fmla="*/ 33 w 43"/>
                  <a:gd name="T7" fmla="*/ 35 h 50"/>
                  <a:gd name="T8" fmla="*/ 35 w 43"/>
                  <a:gd name="T9" fmla="*/ 38 h 50"/>
                  <a:gd name="T10" fmla="*/ 10 w 43"/>
                  <a:gd name="T11" fmla="*/ 44 h 50"/>
                  <a:gd name="T12" fmla="*/ 3 w 43"/>
                  <a:gd name="T13" fmla="*/ 13 h 50"/>
                  <a:gd name="T14" fmla="*/ 33 w 43"/>
                  <a:gd name="T15" fmla="*/ 2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1" name="Freeform 176"/>
              <p:cNvSpPr/>
              <p:nvPr/>
            </p:nvSpPr>
            <p:spPr bwMode="auto">
              <a:xfrm>
                <a:off x="7545388" y="2305050"/>
                <a:ext cx="36513" cy="36513"/>
              </a:xfrm>
              <a:custGeom>
                <a:avLst/>
                <a:gdLst>
                  <a:gd name="T0" fmla="*/ 23 w 56"/>
                  <a:gd name="T1" fmla="*/ 24 h 56"/>
                  <a:gd name="T2" fmla="*/ 10 w 56"/>
                  <a:gd name="T3" fmla="*/ 49 h 56"/>
                  <a:gd name="T4" fmla="*/ 2 w 56"/>
                  <a:gd name="T5" fmla="*/ 46 h 56"/>
                  <a:gd name="T6" fmla="*/ 0 w 56"/>
                  <a:gd name="T7" fmla="*/ 42 h 56"/>
                  <a:gd name="T8" fmla="*/ 21 w 56"/>
                  <a:gd name="T9" fmla="*/ 4 h 56"/>
                  <a:gd name="T10" fmla="*/ 34 w 56"/>
                  <a:gd name="T11" fmla="*/ 27 h 56"/>
                  <a:gd name="T12" fmla="*/ 48 w 56"/>
                  <a:gd name="T13" fmla="*/ 11 h 56"/>
                  <a:gd name="T14" fmla="*/ 55 w 56"/>
                  <a:gd name="T15" fmla="*/ 56 h 56"/>
                  <a:gd name="T16" fmla="*/ 46 w 56"/>
                  <a:gd name="T17" fmla="*/ 56 h 56"/>
                  <a:gd name="T18" fmla="*/ 44 w 56"/>
                  <a:gd name="T19" fmla="*/ 30 h 56"/>
                  <a:gd name="T20" fmla="*/ 28 w 56"/>
                  <a:gd name="T21" fmla="*/ 46 h 56"/>
                  <a:gd name="T22" fmla="*/ 23 w 56"/>
                  <a:gd name="T23" fmla="*/ 2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2" name="Freeform 177"/>
              <p:cNvSpPr>
                <a:spLocks noEditPoints="1"/>
              </p:cNvSpPr>
              <p:nvPr/>
            </p:nvSpPr>
            <p:spPr bwMode="auto">
              <a:xfrm>
                <a:off x="7718425" y="2308225"/>
                <a:ext cx="98425" cy="65088"/>
              </a:xfrm>
              <a:custGeom>
                <a:avLst/>
                <a:gdLst>
                  <a:gd name="T0" fmla="*/ 152 w 153"/>
                  <a:gd name="T1" fmla="*/ 25 h 102"/>
                  <a:gd name="T2" fmla="*/ 149 w 153"/>
                  <a:gd name="T3" fmla="*/ 91 h 102"/>
                  <a:gd name="T4" fmla="*/ 116 w 153"/>
                  <a:gd name="T5" fmla="*/ 102 h 102"/>
                  <a:gd name="T6" fmla="*/ 25 w 153"/>
                  <a:gd name="T7" fmla="*/ 96 h 102"/>
                  <a:gd name="T8" fmla="*/ 8 w 153"/>
                  <a:gd name="T9" fmla="*/ 20 h 102"/>
                  <a:gd name="T10" fmla="*/ 120 w 153"/>
                  <a:gd name="T11" fmla="*/ 18 h 102"/>
                  <a:gd name="T12" fmla="*/ 132 w 153"/>
                  <a:gd name="T13" fmla="*/ 17 h 102"/>
                  <a:gd name="T14" fmla="*/ 152 w 153"/>
                  <a:gd name="T15" fmla="*/ 25 h 102"/>
                  <a:gd name="T16" fmla="*/ 58 w 153"/>
                  <a:gd name="T17" fmla="*/ 50 h 102"/>
                  <a:gd name="T18" fmla="*/ 43 w 153"/>
                  <a:gd name="T19" fmla="*/ 49 h 102"/>
                  <a:gd name="T20" fmla="*/ 36 w 153"/>
                  <a:gd name="T21" fmla="*/ 70 h 102"/>
                  <a:gd name="T22" fmla="*/ 29 w 153"/>
                  <a:gd name="T23" fmla="*/ 64 h 102"/>
                  <a:gd name="T24" fmla="*/ 44 w 153"/>
                  <a:gd name="T25" fmla="*/ 25 h 102"/>
                  <a:gd name="T26" fmla="*/ 53 w 153"/>
                  <a:gd name="T27" fmla="*/ 35 h 102"/>
                  <a:gd name="T28" fmla="*/ 58 w 153"/>
                  <a:gd name="T29" fmla="*/ 21 h 102"/>
                  <a:gd name="T30" fmla="*/ 19 w 153"/>
                  <a:gd name="T31" fmla="*/ 32 h 102"/>
                  <a:gd name="T32" fmla="*/ 21 w 153"/>
                  <a:gd name="T33" fmla="*/ 75 h 102"/>
                  <a:gd name="T34" fmla="*/ 127 w 153"/>
                  <a:gd name="T35" fmla="*/ 88 h 102"/>
                  <a:gd name="T36" fmla="*/ 137 w 153"/>
                  <a:gd name="T37" fmla="*/ 81 h 102"/>
                  <a:gd name="T38" fmla="*/ 141 w 153"/>
                  <a:gd name="T39" fmla="*/ 35 h 102"/>
                  <a:gd name="T40" fmla="*/ 67 w 153"/>
                  <a:gd name="T41" fmla="*/ 24 h 102"/>
                  <a:gd name="T42" fmla="*/ 77 w 153"/>
                  <a:gd name="T43" fmla="*/ 71 h 102"/>
                  <a:gd name="T44" fmla="*/ 68 w 153"/>
                  <a:gd name="T45" fmla="*/ 75 h 102"/>
                  <a:gd name="T46" fmla="*/ 57 w 153"/>
                  <a:gd name="T47" fmla="*/ 49 h 102"/>
                  <a:gd name="T48" fmla="*/ 58 w 153"/>
                  <a:gd name="T49" fmla="*/ 5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3" name="Freeform 178"/>
              <p:cNvSpPr/>
              <p:nvPr/>
            </p:nvSpPr>
            <p:spPr bwMode="auto">
              <a:xfrm>
                <a:off x="7872413" y="2314575"/>
                <a:ext cx="6350" cy="9525"/>
              </a:xfrm>
              <a:custGeom>
                <a:avLst/>
                <a:gdLst>
                  <a:gd name="T0" fmla="*/ 10 w 10"/>
                  <a:gd name="T1" fmla="*/ 0 h 14"/>
                  <a:gd name="T2" fmla="*/ 10 w 10"/>
                  <a:gd name="T3" fmla="*/ 14 h 14"/>
                  <a:gd name="T4" fmla="*/ 0 w 10"/>
                  <a:gd name="T5" fmla="*/ 3 h 14"/>
                  <a:gd name="T6" fmla="*/ 10 w 10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4" name="Freeform 179"/>
              <p:cNvSpPr>
                <a:spLocks noEditPoints="1"/>
              </p:cNvSpPr>
              <p:nvPr/>
            </p:nvSpPr>
            <p:spPr bwMode="auto">
              <a:xfrm>
                <a:off x="7816850" y="2322513"/>
                <a:ext cx="93663" cy="66675"/>
              </a:xfrm>
              <a:custGeom>
                <a:avLst/>
                <a:gdLst>
                  <a:gd name="T0" fmla="*/ 136 w 146"/>
                  <a:gd name="T1" fmla="*/ 5 h 105"/>
                  <a:gd name="T2" fmla="*/ 141 w 146"/>
                  <a:gd name="T3" fmla="*/ 86 h 105"/>
                  <a:gd name="T4" fmla="*/ 66 w 146"/>
                  <a:gd name="T5" fmla="*/ 94 h 105"/>
                  <a:gd name="T6" fmla="*/ 13 w 146"/>
                  <a:gd name="T7" fmla="*/ 80 h 105"/>
                  <a:gd name="T8" fmla="*/ 18 w 146"/>
                  <a:gd name="T9" fmla="*/ 0 h 105"/>
                  <a:gd name="T10" fmla="*/ 136 w 146"/>
                  <a:gd name="T11" fmla="*/ 5 h 105"/>
                  <a:gd name="T12" fmla="*/ 25 w 146"/>
                  <a:gd name="T13" fmla="*/ 16 h 105"/>
                  <a:gd name="T14" fmla="*/ 20 w 146"/>
                  <a:gd name="T15" fmla="*/ 67 h 105"/>
                  <a:gd name="T16" fmla="*/ 118 w 146"/>
                  <a:gd name="T17" fmla="*/ 84 h 105"/>
                  <a:gd name="T18" fmla="*/ 130 w 146"/>
                  <a:gd name="T19" fmla="*/ 23 h 105"/>
                  <a:gd name="T20" fmla="*/ 25 w 146"/>
                  <a:gd name="T21" fmla="*/ 1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5" name="Freeform 180"/>
              <p:cNvSpPr/>
              <p:nvPr/>
            </p:nvSpPr>
            <p:spPr bwMode="auto">
              <a:xfrm>
                <a:off x="7775575" y="2325688"/>
                <a:ext cx="23813" cy="31750"/>
              </a:xfrm>
              <a:custGeom>
                <a:avLst/>
                <a:gdLst>
                  <a:gd name="T0" fmla="*/ 24 w 37"/>
                  <a:gd name="T1" fmla="*/ 7 h 48"/>
                  <a:gd name="T2" fmla="*/ 23 w 37"/>
                  <a:gd name="T3" fmla="*/ 23 h 48"/>
                  <a:gd name="T4" fmla="*/ 37 w 37"/>
                  <a:gd name="T5" fmla="*/ 26 h 48"/>
                  <a:gd name="T6" fmla="*/ 37 w 37"/>
                  <a:gd name="T7" fmla="*/ 34 h 48"/>
                  <a:gd name="T8" fmla="*/ 23 w 37"/>
                  <a:gd name="T9" fmla="*/ 37 h 48"/>
                  <a:gd name="T10" fmla="*/ 17 w 37"/>
                  <a:gd name="T11" fmla="*/ 48 h 48"/>
                  <a:gd name="T12" fmla="*/ 11 w 37"/>
                  <a:gd name="T13" fmla="*/ 37 h 48"/>
                  <a:gd name="T14" fmla="*/ 0 w 37"/>
                  <a:gd name="T15" fmla="*/ 28 h 48"/>
                  <a:gd name="T16" fmla="*/ 11 w 37"/>
                  <a:gd name="T17" fmla="*/ 26 h 48"/>
                  <a:gd name="T18" fmla="*/ 24 w 37"/>
                  <a:gd name="T19" fmla="*/ 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6" name="Freeform 181"/>
              <p:cNvSpPr/>
              <p:nvPr/>
            </p:nvSpPr>
            <p:spPr bwMode="auto">
              <a:xfrm>
                <a:off x="7845425" y="2328863"/>
                <a:ext cx="33338" cy="46038"/>
              </a:xfrm>
              <a:custGeom>
                <a:avLst/>
                <a:gdLst>
                  <a:gd name="T0" fmla="*/ 49 w 50"/>
                  <a:gd name="T1" fmla="*/ 26 h 72"/>
                  <a:gd name="T2" fmla="*/ 26 w 50"/>
                  <a:gd name="T3" fmla="*/ 27 h 72"/>
                  <a:gd name="T4" fmla="*/ 17 w 50"/>
                  <a:gd name="T5" fmla="*/ 41 h 72"/>
                  <a:gd name="T6" fmla="*/ 47 w 50"/>
                  <a:gd name="T7" fmla="*/ 48 h 72"/>
                  <a:gd name="T8" fmla="*/ 7 w 50"/>
                  <a:gd name="T9" fmla="*/ 54 h 72"/>
                  <a:gd name="T10" fmla="*/ 11 w 50"/>
                  <a:gd name="T11" fmla="*/ 20 h 72"/>
                  <a:gd name="T12" fmla="*/ 49 w 50"/>
                  <a:gd name="T13" fmla="*/ 2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7" name="Freeform 182"/>
              <p:cNvSpPr>
                <a:spLocks noEditPoints="1"/>
              </p:cNvSpPr>
              <p:nvPr/>
            </p:nvSpPr>
            <p:spPr bwMode="auto">
              <a:xfrm>
                <a:off x="7421563" y="2352675"/>
                <a:ext cx="87313" cy="74613"/>
              </a:xfrm>
              <a:custGeom>
                <a:avLst/>
                <a:gdLst>
                  <a:gd name="T0" fmla="*/ 135 w 135"/>
                  <a:gd name="T1" fmla="*/ 25 h 115"/>
                  <a:gd name="T2" fmla="*/ 131 w 135"/>
                  <a:gd name="T3" fmla="*/ 85 h 115"/>
                  <a:gd name="T4" fmla="*/ 110 w 135"/>
                  <a:gd name="T5" fmla="*/ 115 h 115"/>
                  <a:gd name="T6" fmla="*/ 86 w 135"/>
                  <a:gd name="T7" fmla="*/ 110 h 115"/>
                  <a:gd name="T8" fmla="*/ 47 w 135"/>
                  <a:gd name="T9" fmla="*/ 99 h 115"/>
                  <a:gd name="T10" fmla="*/ 11 w 135"/>
                  <a:gd name="T11" fmla="*/ 96 h 115"/>
                  <a:gd name="T12" fmla="*/ 7 w 135"/>
                  <a:gd name="T13" fmla="*/ 18 h 115"/>
                  <a:gd name="T14" fmla="*/ 135 w 135"/>
                  <a:gd name="T15" fmla="*/ 25 h 115"/>
                  <a:gd name="T16" fmla="*/ 23 w 135"/>
                  <a:gd name="T17" fmla="*/ 24 h 115"/>
                  <a:gd name="T18" fmla="*/ 26 w 135"/>
                  <a:gd name="T19" fmla="*/ 82 h 115"/>
                  <a:gd name="T20" fmla="*/ 120 w 135"/>
                  <a:gd name="T21" fmla="*/ 89 h 115"/>
                  <a:gd name="T22" fmla="*/ 123 w 135"/>
                  <a:gd name="T23" fmla="*/ 36 h 115"/>
                  <a:gd name="T24" fmla="*/ 23 w 135"/>
                  <a:gd name="T25" fmla="*/ 24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8" name="Freeform 183"/>
              <p:cNvSpPr>
                <a:spLocks noEditPoints="1"/>
              </p:cNvSpPr>
              <p:nvPr/>
            </p:nvSpPr>
            <p:spPr bwMode="auto">
              <a:xfrm>
                <a:off x="7519988" y="2360613"/>
                <a:ext cx="100013" cy="80963"/>
              </a:xfrm>
              <a:custGeom>
                <a:avLst/>
                <a:gdLst>
                  <a:gd name="T0" fmla="*/ 149 w 156"/>
                  <a:gd name="T1" fmla="*/ 33 h 124"/>
                  <a:gd name="T2" fmla="*/ 113 w 156"/>
                  <a:gd name="T3" fmla="*/ 121 h 124"/>
                  <a:gd name="T4" fmla="*/ 99 w 156"/>
                  <a:gd name="T5" fmla="*/ 117 h 124"/>
                  <a:gd name="T6" fmla="*/ 57 w 156"/>
                  <a:gd name="T7" fmla="*/ 113 h 124"/>
                  <a:gd name="T8" fmla="*/ 18 w 156"/>
                  <a:gd name="T9" fmla="*/ 104 h 124"/>
                  <a:gd name="T10" fmla="*/ 15 w 156"/>
                  <a:gd name="T11" fmla="*/ 23 h 124"/>
                  <a:gd name="T12" fmla="*/ 110 w 156"/>
                  <a:gd name="T13" fmla="*/ 11 h 124"/>
                  <a:gd name="T14" fmla="*/ 149 w 156"/>
                  <a:gd name="T15" fmla="*/ 33 h 124"/>
                  <a:gd name="T16" fmla="*/ 31 w 156"/>
                  <a:gd name="T17" fmla="*/ 26 h 124"/>
                  <a:gd name="T18" fmla="*/ 25 w 156"/>
                  <a:gd name="T19" fmla="*/ 90 h 124"/>
                  <a:gd name="T20" fmla="*/ 58 w 156"/>
                  <a:gd name="T21" fmla="*/ 99 h 124"/>
                  <a:gd name="T22" fmla="*/ 116 w 156"/>
                  <a:gd name="T23" fmla="*/ 107 h 124"/>
                  <a:gd name="T24" fmla="*/ 131 w 156"/>
                  <a:gd name="T25" fmla="*/ 30 h 124"/>
                  <a:gd name="T26" fmla="*/ 31 w 156"/>
                  <a:gd name="T27" fmla="*/ 26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9" name="Freeform 184"/>
              <p:cNvSpPr>
                <a:spLocks noEditPoints="1"/>
              </p:cNvSpPr>
              <p:nvPr/>
            </p:nvSpPr>
            <p:spPr bwMode="auto">
              <a:xfrm>
                <a:off x="7613650" y="2376488"/>
                <a:ext cx="88900" cy="71438"/>
              </a:xfrm>
              <a:custGeom>
                <a:avLst/>
                <a:gdLst>
                  <a:gd name="T0" fmla="*/ 137 w 137"/>
                  <a:gd name="T1" fmla="*/ 18 h 111"/>
                  <a:gd name="T2" fmla="*/ 128 w 137"/>
                  <a:gd name="T3" fmla="*/ 101 h 111"/>
                  <a:gd name="T4" fmla="*/ 113 w 137"/>
                  <a:gd name="T5" fmla="*/ 111 h 111"/>
                  <a:gd name="T6" fmla="*/ 12 w 137"/>
                  <a:gd name="T7" fmla="*/ 95 h 111"/>
                  <a:gd name="T8" fmla="*/ 14 w 137"/>
                  <a:gd name="T9" fmla="*/ 14 h 111"/>
                  <a:gd name="T10" fmla="*/ 29 w 137"/>
                  <a:gd name="T11" fmla="*/ 0 h 111"/>
                  <a:gd name="T12" fmla="*/ 137 w 137"/>
                  <a:gd name="T13" fmla="*/ 18 h 111"/>
                  <a:gd name="T14" fmla="*/ 33 w 137"/>
                  <a:gd name="T15" fmla="*/ 17 h 111"/>
                  <a:gd name="T16" fmla="*/ 19 w 137"/>
                  <a:gd name="T17" fmla="*/ 81 h 111"/>
                  <a:gd name="T18" fmla="*/ 116 w 137"/>
                  <a:gd name="T19" fmla="*/ 93 h 111"/>
                  <a:gd name="T20" fmla="*/ 120 w 137"/>
                  <a:gd name="T21" fmla="*/ 23 h 111"/>
                  <a:gd name="T22" fmla="*/ 33 w 137"/>
                  <a:gd name="T23" fmla="*/ 1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0" name="Freeform 185"/>
              <p:cNvSpPr/>
              <p:nvPr/>
            </p:nvSpPr>
            <p:spPr bwMode="auto">
              <a:xfrm>
                <a:off x="7551738" y="2373313"/>
                <a:ext cx="39688" cy="49213"/>
              </a:xfrm>
              <a:custGeom>
                <a:avLst/>
                <a:gdLst>
                  <a:gd name="T0" fmla="*/ 21 w 61"/>
                  <a:gd name="T1" fmla="*/ 59 h 76"/>
                  <a:gd name="T2" fmla="*/ 45 w 61"/>
                  <a:gd name="T3" fmla="*/ 74 h 76"/>
                  <a:gd name="T4" fmla="*/ 0 w 61"/>
                  <a:gd name="T5" fmla="*/ 66 h 76"/>
                  <a:gd name="T6" fmla="*/ 35 w 61"/>
                  <a:gd name="T7" fmla="*/ 39 h 76"/>
                  <a:gd name="T8" fmla="*/ 13 w 61"/>
                  <a:gd name="T9" fmla="*/ 36 h 76"/>
                  <a:gd name="T10" fmla="*/ 7 w 61"/>
                  <a:gd name="T11" fmla="*/ 20 h 76"/>
                  <a:gd name="T12" fmla="*/ 42 w 61"/>
                  <a:gd name="T13" fmla="*/ 52 h 76"/>
                  <a:gd name="T14" fmla="*/ 21 w 61"/>
                  <a:gd name="T15" fmla="*/ 5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1" name="Freeform 186"/>
              <p:cNvSpPr/>
              <p:nvPr/>
            </p:nvSpPr>
            <p:spPr bwMode="auto">
              <a:xfrm>
                <a:off x="7642225" y="2387600"/>
                <a:ext cx="42863" cy="55563"/>
              </a:xfrm>
              <a:custGeom>
                <a:avLst/>
                <a:gdLst>
                  <a:gd name="T0" fmla="*/ 39 w 68"/>
                  <a:gd name="T1" fmla="*/ 6 h 85"/>
                  <a:gd name="T2" fmla="*/ 36 w 68"/>
                  <a:gd name="T3" fmla="*/ 33 h 85"/>
                  <a:gd name="T4" fmla="*/ 1 w 68"/>
                  <a:gd name="T5" fmla="*/ 48 h 85"/>
                  <a:gd name="T6" fmla="*/ 32 w 68"/>
                  <a:gd name="T7" fmla="*/ 49 h 85"/>
                  <a:gd name="T8" fmla="*/ 9 w 68"/>
                  <a:gd name="T9" fmla="*/ 37 h 85"/>
                  <a:gd name="T10" fmla="*/ 25 w 68"/>
                  <a:gd name="T11" fmla="*/ 20 h 85"/>
                  <a:gd name="T12" fmla="*/ 8 w 68"/>
                  <a:gd name="T13" fmla="*/ 21 h 85"/>
                  <a:gd name="T14" fmla="*/ 39 w 68"/>
                  <a:gd name="T15" fmla="*/ 6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2" name="Freeform 187"/>
              <p:cNvSpPr>
                <a:spLocks noEditPoints="1"/>
              </p:cNvSpPr>
              <p:nvPr/>
            </p:nvSpPr>
            <p:spPr bwMode="auto">
              <a:xfrm>
                <a:off x="7731125" y="2398713"/>
                <a:ext cx="25400" cy="26988"/>
              </a:xfrm>
              <a:custGeom>
                <a:avLst/>
                <a:gdLst>
                  <a:gd name="T0" fmla="*/ 38 w 40"/>
                  <a:gd name="T1" fmla="*/ 15 h 40"/>
                  <a:gd name="T2" fmla="*/ 7 w 40"/>
                  <a:gd name="T3" fmla="*/ 37 h 40"/>
                  <a:gd name="T4" fmla="*/ 0 w 40"/>
                  <a:gd name="T5" fmla="*/ 19 h 40"/>
                  <a:gd name="T6" fmla="*/ 38 w 40"/>
                  <a:gd name="T7" fmla="*/ 15 h 40"/>
                  <a:gd name="T8" fmla="*/ 14 w 40"/>
                  <a:gd name="T9" fmla="*/ 22 h 40"/>
                  <a:gd name="T10" fmla="*/ 24 w 40"/>
                  <a:gd name="T11" fmla="*/ 24 h 40"/>
                  <a:gd name="T12" fmla="*/ 25 w 40"/>
                  <a:gd name="T13" fmla="*/ 19 h 40"/>
                  <a:gd name="T14" fmla="*/ 18 w 40"/>
                  <a:gd name="T15" fmla="*/ 16 h 40"/>
                  <a:gd name="T16" fmla="*/ 14 w 40"/>
                  <a:gd name="T17" fmla="*/ 2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3" name="Freeform 188"/>
              <p:cNvSpPr/>
              <p:nvPr/>
            </p:nvSpPr>
            <p:spPr bwMode="auto">
              <a:xfrm>
                <a:off x="7747000" y="2400300"/>
                <a:ext cx="31750" cy="33338"/>
              </a:xfrm>
              <a:custGeom>
                <a:avLst/>
                <a:gdLst>
                  <a:gd name="T0" fmla="*/ 47 w 49"/>
                  <a:gd name="T1" fmla="*/ 4 h 50"/>
                  <a:gd name="T2" fmla="*/ 34 w 49"/>
                  <a:gd name="T3" fmla="*/ 21 h 50"/>
                  <a:gd name="T4" fmla="*/ 5 w 49"/>
                  <a:gd name="T5" fmla="*/ 50 h 50"/>
                  <a:gd name="T6" fmla="*/ 20 w 49"/>
                  <a:gd name="T7" fmla="*/ 28 h 50"/>
                  <a:gd name="T8" fmla="*/ 47 w 49"/>
                  <a:gd name="T9" fmla="*/ 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4" name="Freeform 189"/>
              <p:cNvSpPr/>
              <p:nvPr/>
            </p:nvSpPr>
            <p:spPr bwMode="auto">
              <a:xfrm>
                <a:off x="7832725" y="2420938"/>
                <a:ext cx="38100" cy="19050"/>
              </a:xfrm>
              <a:custGeom>
                <a:avLst/>
                <a:gdLst>
                  <a:gd name="T0" fmla="*/ 58 w 59"/>
                  <a:gd name="T1" fmla="*/ 24 h 29"/>
                  <a:gd name="T2" fmla="*/ 0 w 59"/>
                  <a:gd name="T3" fmla="*/ 7 h 29"/>
                  <a:gd name="T4" fmla="*/ 58 w 59"/>
                  <a:gd name="T5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5" name="Freeform 190"/>
              <p:cNvSpPr>
                <a:spLocks noEditPoints="1"/>
              </p:cNvSpPr>
              <p:nvPr/>
            </p:nvSpPr>
            <p:spPr bwMode="auto">
              <a:xfrm>
                <a:off x="7415213" y="2438400"/>
                <a:ext cx="85725" cy="71438"/>
              </a:xfrm>
              <a:custGeom>
                <a:avLst/>
                <a:gdLst>
                  <a:gd name="T0" fmla="*/ 122 w 133"/>
                  <a:gd name="T1" fmla="*/ 106 h 111"/>
                  <a:gd name="T2" fmla="*/ 12 w 133"/>
                  <a:gd name="T3" fmla="*/ 94 h 111"/>
                  <a:gd name="T4" fmla="*/ 12 w 133"/>
                  <a:gd name="T5" fmla="*/ 10 h 111"/>
                  <a:gd name="T6" fmla="*/ 77 w 133"/>
                  <a:gd name="T7" fmla="*/ 8 h 111"/>
                  <a:gd name="T8" fmla="*/ 131 w 133"/>
                  <a:gd name="T9" fmla="*/ 24 h 111"/>
                  <a:gd name="T10" fmla="*/ 122 w 133"/>
                  <a:gd name="T11" fmla="*/ 106 h 111"/>
                  <a:gd name="T12" fmla="*/ 22 w 133"/>
                  <a:gd name="T13" fmla="*/ 28 h 111"/>
                  <a:gd name="T14" fmla="*/ 25 w 133"/>
                  <a:gd name="T15" fmla="*/ 80 h 111"/>
                  <a:gd name="T16" fmla="*/ 73 w 133"/>
                  <a:gd name="T17" fmla="*/ 92 h 111"/>
                  <a:gd name="T18" fmla="*/ 112 w 133"/>
                  <a:gd name="T19" fmla="*/ 92 h 111"/>
                  <a:gd name="T20" fmla="*/ 115 w 133"/>
                  <a:gd name="T21" fmla="*/ 29 h 111"/>
                  <a:gd name="T22" fmla="*/ 22 w 133"/>
                  <a:gd name="T23" fmla="*/ 28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6" name="Freeform 191"/>
              <p:cNvSpPr>
                <a:spLocks noEditPoints="1"/>
              </p:cNvSpPr>
              <p:nvPr/>
            </p:nvSpPr>
            <p:spPr bwMode="auto">
              <a:xfrm>
                <a:off x="7515225" y="2447925"/>
                <a:ext cx="92075" cy="76200"/>
              </a:xfrm>
              <a:custGeom>
                <a:avLst/>
                <a:gdLst>
                  <a:gd name="T0" fmla="*/ 144 w 144"/>
                  <a:gd name="T1" fmla="*/ 35 h 117"/>
                  <a:gd name="T2" fmla="*/ 134 w 144"/>
                  <a:gd name="T3" fmla="*/ 101 h 117"/>
                  <a:gd name="T4" fmla="*/ 8 w 144"/>
                  <a:gd name="T5" fmla="*/ 95 h 117"/>
                  <a:gd name="T6" fmla="*/ 10 w 144"/>
                  <a:gd name="T7" fmla="*/ 9 h 117"/>
                  <a:gd name="T8" fmla="*/ 137 w 144"/>
                  <a:gd name="T9" fmla="*/ 21 h 117"/>
                  <a:gd name="T10" fmla="*/ 144 w 144"/>
                  <a:gd name="T11" fmla="*/ 35 h 117"/>
                  <a:gd name="T12" fmla="*/ 29 w 144"/>
                  <a:gd name="T13" fmla="*/ 17 h 117"/>
                  <a:gd name="T14" fmla="*/ 18 w 144"/>
                  <a:gd name="T15" fmla="*/ 81 h 117"/>
                  <a:gd name="T16" fmla="*/ 120 w 144"/>
                  <a:gd name="T17" fmla="*/ 94 h 117"/>
                  <a:gd name="T18" fmla="*/ 127 w 144"/>
                  <a:gd name="T19" fmla="*/ 31 h 117"/>
                  <a:gd name="T20" fmla="*/ 29 w 144"/>
                  <a:gd name="T21" fmla="*/ 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7" name="Freeform 192"/>
              <p:cNvSpPr>
                <a:spLocks noEditPoints="1"/>
              </p:cNvSpPr>
              <p:nvPr/>
            </p:nvSpPr>
            <p:spPr bwMode="auto">
              <a:xfrm>
                <a:off x="7440613" y="2454275"/>
                <a:ext cx="26988" cy="38100"/>
              </a:xfrm>
              <a:custGeom>
                <a:avLst/>
                <a:gdLst>
                  <a:gd name="T0" fmla="*/ 42 w 42"/>
                  <a:gd name="T1" fmla="*/ 4 h 59"/>
                  <a:gd name="T2" fmla="*/ 35 w 42"/>
                  <a:gd name="T3" fmla="*/ 58 h 59"/>
                  <a:gd name="T4" fmla="*/ 27 w 42"/>
                  <a:gd name="T5" fmla="*/ 56 h 59"/>
                  <a:gd name="T6" fmla="*/ 0 w 42"/>
                  <a:gd name="T7" fmla="*/ 42 h 59"/>
                  <a:gd name="T8" fmla="*/ 20 w 42"/>
                  <a:gd name="T9" fmla="*/ 16 h 59"/>
                  <a:gd name="T10" fmla="*/ 27 w 42"/>
                  <a:gd name="T11" fmla="*/ 0 h 59"/>
                  <a:gd name="T12" fmla="*/ 42 w 42"/>
                  <a:gd name="T13" fmla="*/ 4 h 59"/>
                  <a:gd name="T14" fmla="*/ 20 w 42"/>
                  <a:gd name="T15" fmla="*/ 32 h 59"/>
                  <a:gd name="T16" fmla="*/ 29 w 42"/>
                  <a:gd name="T17" fmla="*/ 33 h 59"/>
                  <a:gd name="T18" fmla="*/ 31 w 42"/>
                  <a:gd name="T19" fmla="*/ 22 h 59"/>
                  <a:gd name="T20" fmla="*/ 20 w 42"/>
                  <a:gd name="T21" fmla="*/ 3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8" name="Freeform 193"/>
              <p:cNvSpPr>
                <a:spLocks noEditPoints="1"/>
              </p:cNvSpPr>
              <p:nvPr/>
            </p:nvSpPr>
            <p:spPr bwMode="auto">
              <a:xfrm>
                <a:off x="7608888" y="2462213"/>
                <a:ext cx="85725" cy="68263"/>
              </a:xfrm>
              <a:custGeom>
                <a:avLst/>
                <a:gdLst>
                  <a:gd name="T0" fmla="*/ 132 w 132"/>
                  <a:gd name="T1" fmla="*/ 13 h 107"/>
                  <a:gd name="T2" fmla="*/ 128 w 132"/>
                  <a:gd name="T3" fmla="*/ 97 h 107"/>
                  <a:gd name="T4" fmla="*/ 115 w 132"/>
                  <a:gd name="T5" fmla="*/ 105 h 107"/>
                  <a:gd name="T6" fmla="*/ 10 w 132"/>
                  <a:gd name="T7" fmla="*/ 88 h 107"/>
                  <a:gd name="T8" fmla="*/ 6 w 132"/>
                  <a:gd name="T9" fmla="*/ 17 h 107"/>
                  <a:gd name="T10" fmla="*/ 14 w 132"/>
                  <a:gd name="T11" fmla="*/ 4 h 107"/>
                  <a:gd name="T12" fmla="*/ 132 w 132"/>
                  <a:gd name="T13" fmla="*/ 13 h 107"/>
                  <a:gd name="T14" fmla="*/ 118 w 132"/>
                  <a:gd name="T15" fmla="*/ 25 h 107"/>
                  <a:gd name="T16" fmla="*/ 66 w 132"/>
                  <a:gd name="T17" fmla="*/ 17 h 107"/>
                  <a:gd name="T18" fmla="*/ 46 w 132"/>
                  <a:gd name="T19" fmla="*/ 13 h 107"/>
                  <a:gd name="T20" fmla="*/ 23 w 132"/>
                  <a:gd name="T21" fmla="*/ 17 h 107"/>
                  <a:gd name="T22" fmla="*/ 16 w 132"/>
                  <a:gd name="T23" fmla="*/ 59 h 107"/>
                  <a:gd name="T24" fmla="*/ 114 w 132"/>
                  <a:gd name="T25" fmla="*/ 87 h 107"/>
                  <a:gd name="T26" fmla="*/ 118 w 132"/>
                  <a:gd name="T27" fmla="*/ 2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9" name="Freeform 194"/>
              <p:cNvSpPr/>
              <p:nvPr/>
            </p:nvSpPr>
            <p:spPr bwMode="auto">
              <a:xfrm>
                <a:off x="7540625" y="2465388"/>
                <a:ext cx="33338" cy="38100"/>
              </a:xfrm>
              <a:custGeom>
                <a:avLst/>
                <a:gdLst>
                  <a:gd name="T0" fmla="*/ 51 w 51"/>
                  <a:gd name="T1" fmla="*/ 9 h 60"/>
                  <a:gd name="T2" fmla="*/ 19 w 51"/>
                  <a:gd name="T3" fmla="*/ 16 h 60"/>
                  <a:gd name="T4" fmla="*/ 43 w 51"/>
                  <a:gd name="T5" fmla="*/ 38 h 60"/>
                  <a:gd name="T6" fmla="*/ 33 w 51"/>
                  <a:gd name="T7" fmla="*/ 59 h 60"/>
                  <a:gd name="T8" fmla="*/ 5 w 51"/>
                  <a:gd name="T9" fmla="*/ 42 h 60"/>
                  <a:gd name="T10" fmla="*/ 30 w 51"/>
                  <a:gd name="T11" fmla="*/ 44 h 60"/>
                  <a:gd name="T12" fmla="*/ 30 w 51"/>
                  <a:gd name="T13" fmla="*/ 41 h 60"/>
                  <a:gd name="T14" fmla="*/ 20 w 51"/>
                  <a:gd name="T15" fmla="*/ 30 h 60"/>
                  <a:gd name="T16" fmla="*/ 10 w 51"/>
                  <a:gd name="T17" fmla="*/ 34 h 60"/>
                  <a:gd name="T18" fmla="*/ 2 w 51"/>
                  <a:gd name="T19" fmla="*/ 28 h 60"/>
                  <a:gd name="T20" fmla="*/ 12 w 51"/>
                  <a:gd name="T21" fmla="*/ 0 h 60"/>
                  <a:gd name="T22" fmla="*/ 51 w 51"/>
                  <a:gd name="T23" fmla="*/ 9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0" name="Freeform 195"/>
              <p:cNvSpPr>
                <a:spLocks noEditPoints="1"/>
              </p:cNvSpPr>
              <p:nvPr/>
            </p:nvSpPr>
            <p:spPr bwMode="auto">
              <a:xfrm>
                <a:off x="7704138" y="2466975"/>
                <a:ext cx="93663" cy="76200"/>
              </a:xfrm>
              <a:custGeom>
                <a:avLst/>
                <a:gdLst>
                  <a:gd name="T0" fmla="*/ 125 w 144"/>
                  <a:gd name="T1" fmla="*/ 6 h 118"/>
                  <a:gd name="T2" fmla="*/ 131 w 144"/>
                  <a:gd name="T3" fmla="*/ 83 h 118"/>
                  <a:gd name="T4" fmla="*/ 69 w 144"/>
                  <a:gd name="T5" fmla="*/ 100 h 118"/>
                  <a:gd name="T6" fmla="*/ 12 w 144"/>
                  <a:gd name="T7" fmla="*/ 93 h 118"/>
                  <a:gd name="T8" fmla="*/ 10 w 144"/>
                  <a:gd name="T9" fmla="*/ 20 h 118"/>
                  <a:gd name="T10" fmla="*/ 8 w 144"/>
                  <a:gd name="T11" fmla="*/ 14 h 118"/>
                  <a:gd name="T12" fmla="*/ 19 w 144"/>
                  <a:gd name="T13" fmla="*/ 2 h 118"/>
                  <a:gd name="T14" fmla="*/ 48 w 144"/>
                  <a:gd name="T15" fmla="*/ 4 h 118"/>
                  <a:gd name="T16" fmla="*/ 125 w 144"/>
                  <a:gd name="T17" fmla="*/ 6 h 118"/>
                  <a:gd name="T18" fmla="*/ 19 w 144"/>
                  <a:gd name="T19" fmla="*/ 20 h 118"/>
                  <a:gd name="T20" fmla="*/ 19 w 144"/>
                  <a:gd name="T21" fmla="*/ 79 h 118"/>
                  <a:gd name="T22" fmla="*/ 115 w 144"/>
                  <a:gd name="T23" fmla="*/ 90 h 118"/>
                  <a:gd name="T24" fmla="*/ 120 w 144"/>
                  <a:gd name="T25" fmla="*/ 24 h 118"/>
                  <a:gd name="T26" fmla="*/ 19 w 144"/>
                  <a:gd name="T27" fmla="*/ 2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1" name="Freeform 196"/>
              <p:cNvSpPr/>
              <p:nvPr/>
            </p:nvSpPr>
            <p:spPr bwMode="auto">
              <a:xfrm>
                <a:off x="7727950" y="2484438"/>
                <a:ext cx="36513" cy="31750"/>
              </a:xfrm>
              <a:custGeom>
                <a:avLst/>
                <a:gdLst>
                  <a:gd name="T0" fmla="*/ 9 w 56"/>
                  <a:gd name="T1" fmla="*/ 0 h 50"/>
                  <a:gd name="T2" fmla="*/ 31 w 56"/>
                  <a:gd name="T3" fmla="*/ 15 h 50"/>
                  <a:gd name="T4" fmla="*/ 48 w 56"/>
                  <a:gd name="T5" fmla="*/ 5 h 50"/>
                  <a:gd name="T6" fmla="*/ 52 w 56"/>
                  <a:gd name="T7" fmla="*/ 10 h 50"/>
                  <a:gd name="T8" fmla="*/ 41 w 56"/>
                  <a:gd name="T9" fmla="*/ 25 h 50"/>
                  <a:gd name="T10" fmla="*/ 51 w 56"/>
                  <a:gd name="T11" fmla="*/ 49 h 50"/>
                  <a:gd name="T12" fmla="*/ 33 w 56"/>
                  <a:gd name="T13" fmla="*/ 31 h 50"/>
                  <a:gd name="T14" fmla="*/ 6 w 56"/>
                  <a:gd name="T15" fmla="*/ 43 h 50"/>
                  <a:gd name="T16" fmla="*/ 23 w 56"/>
                  <a:gd name="T17" fmla="*/ 22 h 50"/>
                  <a:gd name="T18" fmla="*/ 9 w 56"/>
                  <a:gd name="T1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2" name="Freeform 197"/>
              <p:cNvSpPr/>
              <p:nvPr/>
            </p:nvSpPr>
            <p:spPr bwMode="auto">
              <a:xfrm>
                <a:off x="7839075" y="2492375"/>
                <a:ext cx="17463" cy="17463"/>
              </a:xfrm>
              <a:custGeom>
                <a:avLst/>
                <a:gdLst>
                  <a:gd name="T0" fmla="*/ 14 w 28"/>
                  <a:gd name="T1" fmla="*/ 3 h 25"/>
                  <a:gd name="T2" fmla="*/ 15 w 28"/>
                  <a:gd name="T3" fmla="*/ 24 h 25"/>
                  <a:gd name="T4" fmla="*/ 14 w 28"/>
                  <a:gd name="T5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3" name="Freeform 198"/>
              <p:cNvSpPr/>
              <p:nvPr/>
            </p:nvSpPr>
            <p:spPr bwMode="auto">
              <a:xfrm>
                <a:off x="7824788" y="2506663"/>
                <a:ext cx="42863" cy="19050"/>
              </a:xfrm>
              <a:custGeom>
                <a:avLst/>
                <a:gdLst>
                  <a:gd name="T0" fmla="*/ 57 w 65"/>
                  <a:gd name="T1" fmla="*/ 8 h 30"/>
                  <a:gd name="T2" fmla="*/ 65 w 65"/>
                  <a:gd name="T3" fmla="*/ 21 h 30"/>
                  <a:gd name="T4" fmla="*/ 50 w 65"/>
                  <a:gd name="T5" fmla="*/ 29 h 30"/>
                  <a:gd name="T6" fmla="*/ 40 w 65"/>
                  <a:gd name="T7" fmla="*/ 24 h 30"/>
                  <a:gd name="T8" fmla="*/ 2 w 65"/>
                  <a:gd name="T9" fmla="*/ 19 h 30"/>
                  <a:gd name="T10" fmla="*/ 1 w 65"/>
                  <a:gd name="T11" fmla="*/ 10 h 30"/>
                  <a:gd name="T12" fmla="*/ 57 w 65"/>
                  <a:gd name="T13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4" name="Freeform 199"/>
              <p:cNvSpPr>
                <a:spLocks noEditPoints="1"/>
              </p:cNvSpPr>
              <p:nvPr/>
            </p:nvSpPr>
            <p:spPr bwMode="auto">
              <a:xfrm>
                <a:off x="7405688" y="2517775"/>
                <a:ext cx="87313" cy="69850"/>
              </a:xfrm>
              <a:custGeom>
                <a:avLst/>
                <a:gdLst>
                  <a:gd name="T0" fmla="*/ 135 w 137"/>
                  <a:gd name="T1" fmla="*/ 18 h 108"/>
                  <a:gd name="T2" fmla="*/ 131 w 137"/>
                  <a:gd name="T3" fmla="*/ 91 h 108"/>
                  <a:gd name="T4" fmla="*/ 114 w 137"/>
                  <a:gd name="T5" fmla="*/ 108 h 108"/>
                  <a:gd name="T6" fmla="*/ 108 w 137"/>
                  <a:gd name="T7" fmla="*/ 104 h 108"/>
                  <a:gd name="T8" fmla="*/ 98 w 137"/>
                  <a:gd name="T9" fmla="*/ 105 h 108"/>
                  <a:gd name="T10" fmla="*/ 47 w 137"/>
                  <a:gd name="T11" fmla="*/ 91 h 108"/>
                  <a:gd name="T12" fmla="*/ 37 w 137"/>
                  <a:gd name="T13" fmla="*/ 92 h 108"/>
                  <a:gd name="T14" fmla="*/ 10 w 137"/>
                  <a:gd name="T15" fmla="*/ 90 h 108"/>
                  <a:gd name="T16" fmla="*/ 0 w 137"/>
                  <a:gd name="T17" fmla="*/ 80 h 108"/>
                  <a:gd name="T18" fmla="*/ 6 w 137"/>
                  <a:gd name="T19" fmla="*/ 4 h 108"/>
                  <a:gd name="T20" fmla="*/ 12 w 137"/>
                  <a:gd name="T21" fmla="*/ 0 h 108"/>
                  <a:gd name="T22" fmla="*/ 135 w 137"/>
                  <a:gd name="T23" fmla="*/ 18 h 108"/>
                  <a:gd name="T24" fmla="*/ 16 w 137"/>
                  <a:gd name="T25" fmla="*/ 17 h 108"/>
                  <a:gd name="T26" fmla="*/ 13 w 137"/>
                  <a:gd name="T27" fmla="*/ 67 h 108"/>
                  <a:gd name="T28" fmla="*/ 111 w 137"/>
                  <a:gd name="T29" fmla="*/ 91 h 108"/>
                  <a:gd name="T30" fmla="*/ 122 w 137"/>
                  <a:gd name="T31" fmla="*/ 31 h 108"/>
                  <a:gd name="T32" fmla="*/ 16 w 137"/>
                  <a:gd name="T33" fmla="*/ 17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5" name="Freeform 200"/>
              <p:cNvSpPr>
                <a:spLocks noEditPoints="1"/>
              </p:cNvSpPr>
              <p:nvPr/>
            </p:nvSpPr>
            <p:spPr bwMode="auto">
              <a:xfrm>
                <a:off x="7499350" y="2514600"/>
                <a:ext cx="103188" cy="82550"/>
              </a:xfrm>
              <a:custGeom>
                <a:avLst/>
                <a:gdLst>
                  <a:gd name="T0" fmla="*/ 142 w 159"/>
                  <a:gd name="T1" fmla="*/ 37 h 128"/>
                  <a:gd name="T2" fmla="*/ 142 w 159"/>
                  <a:gd name="T3" fmla="*/ 103 h 128"/>
                  <a:gd name="T4" fmla="*/ 135 w 159"/>
                  <a:gd name="T5" fmla="*/ 125 h 128"/>
                  <a:gd name="T6" fmla="*/ 118 w 159"/>
                  <a:gd name="T7" fmla="*/ 128 h 128"/>
                  <a:gd name="T8" fmla="*/ 17 w 159"/>
                  <a:gd name="T9" fmla="*/ 112 h 128"/>
                  <a:gd name="T10" fmla="*/ 13 w 159"/>
                  <a:gd name="T11" fmla="*/ 33 h 128"/>
                  <a:gd name="T12" fmla="*/ 142 w 159"/>
                  <a:gd name="T13" fmla="*/ 37 h 128"/>
                  <a:gd name="T14" fmla="*/ 28 w 159"/>
                  <a:gd name="T15" fmla="*/ 41 h 128"/>
                  <a:gd name="T16" fmla="*/ 26 w 159"/>
                  <a:gd name="T17" fmla="*/ 98 h 128"/>
                  <a:gd name="T18" fmla="*/ 58 w 159"/>
                  <a:gd name="T19" fmla="*/ 108 h 128"/>
                  <a:gd name="T20" fmla="*/ 123 w 159"/>
                  <a:gd name="T21" fmla="*/ 114 h 128"/>
                  <a:gd name="T22" fmla="*/ 132 w 159"/>
                  <a:gd name="T23" fmla="*/ 49 h 128"/>
                  <a:gd name="T24" fmla="*/ 28 w 159"/>
                  <a:gd name="T25" fmla="*/ 4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6" name="Freeform 201"/>
              <p:cNvSpPr/>
              <p:nvPr/>
            </p:nvSpPr>
            <p:spPr bwMode="auto">
              <a:xfrm>
                <a:off x="7434263" y="2533650"/>
                <a:ext cx="33338" cy="34925"/>
              </a:xfrm>
              <a:custGeom>
                <a:avLst/>
                <a:gdLst>
                  <a:gd name="T0" fmla="*/ 51 w 51"/>
                  <a:gd name="T1" fmla="*/ 12 h 53"/>
                  <a:gd name="T2" fmla="*/ 29 w 51"/>
                  <a:gd name="T3" fmla="*/ 52 h 53"/>
                  <a:gd name="T4" fmla="*/ 22 w 51"/>
                  <a:gd name="T5" fmla="*/ 50 h 53"/>
                  <a:gd name="T6" fmla="*/ 27 w 51"/>
                  <a:gd name="T7" fmla="*/ 19 h 53"/>
                  <a:gd name="T8" fmla="*/ 2 w 51"/>
                  <a:gd name="T9" fmla="*/ 11 h 53"/>
                  <a:gd name="T10" fmla="*/ 51 w 51"/>
                  <a:gd name="T11" fmla="*/ 1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7" name="Freeform 202"/>
              <p:cNvSpPr>
                <a:spLocks noEditPoints="1"/>
              </p:cNvSpPr>
              <p:nvPr/>
            </p:nvSpPr>
            <p:spPr bwMode="auto">
              <a:xfrm>
                <a:off x="7602538" y="2538413"/>
                <a:ext cx="85725" cy="69850"/>
              </a:xfrm>
              <a:custGeom>
                <a:avLst/>
                <a:gdLst>
                  <a:gd name="T0" fmla="*/ 132 w 132"/>
                  <a:gd name="T1" fmla="*/ 18 h 106"/>
                  <a:gd name="T2" fmla="*/ 124 w 132"/>
                  <a:gd name="T3" fmla="*/ 97 h 106"/>
                  <a:gd name="T4" fmla="*/ 96 w 132"/>
                  <a:gd name="T5" fmla="*/ 105 h 106"/>
                  <a:gd name="T6" fmla="*/ 55 w 132"/>
                  <a:gd name="T7" fmla="*/ 101 h 106"/>
                  <a:gd name="T8" fmla="*/ 33 w 132"/>
                  <a:gd name="T9" fmla="*/ 93 h 106"/>
                  <a:gd name="T10" fmla="*/ 5 w 132"/>
                  <a:gd name="T11" fmla="*/ 83 h 106"/>
                  <a:gd name="T12" fmla="*/ 2 w 132"/>
                  <a:gd name="T13" fmla="*/ 16 h 106"/>
                  <a:gd name="T14" fmla="*/ 15 w 132"/>
                  <a:gd name="T15" fmla="*/ 3 h 106"/>
                  <a:gd name="T16" fmla="*/ 68 w 132"/>
                  <a:gd name="T17" fmla="*/ 3 h 106"/>
                  <a:gd name="T18" fmla="*/ 88 w 132"/>
                  <a:gd name="T19" fmla="*/ 10 h 106"/>
                  <a:gd name="T20" fmla="*/ 132 w 132"/>
                  <a:gd name="T21" fmla="*/ 18 h 106"/>
                  <a:gd name="T22" fmla="*/ 25 w 132"/>
                  <a:gd name="T23" fmla="*/ 16 h 106"/>
                  <a:gd name="T24" fmla="*/ 12 w 132"/>
                  <a:gd name="T25" fmla="*/ 48 h 106"/>
                  <a:gd name="T26" fmla="*/ 20 w 132"/>
                  <a:gd name="T27" fmla="*/ 52 h 106"/>
                  <a:gd name="T28" fmla="*/ 13 w 132"/>
                  <a:gd name="T29" fmla="*/ 53 h 106"/>
                  <a:gd name="T30" fmla="*/ 18 w 132"/>
                  <a:gd name="T31" fmla="*/ 76 h 106"/>
                  <a:gd name="T32" fmla="*/ 111 w 132"/>
                  <a:gd name="T33" fmla="*/ 91 h 106"/>
                  <a:gd name="T34" fmla="*/ 116 w 132"/>
                  <a:gd name="T35" fmla="*/ 24 h 106"/>
                  <a:gd name="T36" fmla="*/ 25 w 132"/>
                  <a:gd name="T37" fmla="*/ 1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8" name="Freeform 203"/>
              <p:cNvSpPr>
                <a:spLocks noEditPoints="1"/>
              </p:cNvSpPr>
              <p:nvPr/>
            </p:nvSpPr>
            <p:spPr bwMode="auto">
              <a:xfrm>
                <a:off x="7535863" y="2536825"/>
                <a:ext cx="30163" cy="44450"/>
              </a:xfrm>
              <a:custGeom>
                <a:avLst/>
                <a:gdLst>
                  <a:gd name="T0" fmla="*/ 31 w 46"/>
                  <a:gd name="T1" fmla="*/ 38 h 69"/>
                  <a:gd name="T2" fmla="*/ 41 w 46"/>
                  <a:gd name="T3" fmla="*/ 62 h 69"/>
                  <a:gd name="T4" fmla="*/ 31 w 46"/>
                  <a:gd name="T5" fmla="*/ 69 h 69"/>
                  <a:gd name="T6" fmla="*/ 3 w 46"/>
                  <a:gd name="T7" fmla="*/ 61 h 69"/>
                  <a:gd name="T8" fmla="*/ 10 w 46"/>
                  <a:gd name="T9" fmla="*/ 37 h 69"/>
                  <a:gd name="T10" fmla="*/ 44 w 46"/>
                  <a:gd name="T11" fmla="*/ 19 h 69"/>
                  <a:gd name="T12" fmla="*/ 31 w 46"/>
                  <a:gd name="T13" fmla="*/ 38 h 69"/>
                  <a:gd name="T14" fmla="*/ 21 w 46"/>
                  <a:gd name="T15" fmla="*/ 30 h 69"/>
                  <a:gd name="T16" fmla="*/ 32 w 46"/>
                  <a:gd name="T17" fmla="*/ 23 h 69"/>
                  <a:gd name="T18" fmla="*/ 21 w 46"/>
                  <a:gd name="T19" fmla="*/ 30 h 69"/>
                  <a:gd name="T20" fmla="*/ 11 w 46"/>
                  <a:gd name="T21" fmla="*/ 45 h 69"/>
                  <a:gd name="T22" fmla="*/ 17 w 46"/>
                  <a:gd name="T23" fmla="*/ 58 h 69"/>
                  <a:gd name="T24" fmla="*/ 30 w 46"/>
                  <a:gd name="T25" fmla="*/ 54 h 69"/>
                  <a:gd name="T26" fmla="*/ 11 w 46"/>
                  <a:gd name="T27" fmla="*/ 4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9" name="Freeform 204"/>
              <p:cNvSpPr>
                <a:spLocks noEditPoints="1"/>
              </p:cNvSpPr>
              <p:nvPr/>
            </p:nvSpPr>
            <p:spPr bwMode="auto">
              <a:xfrm>
                <a:off x="7691438" y="2544763"/>
                <a:ext cx="98425" cy="150813"/>
              </a:xfrm>
              <a:custGeom>
                <a:avLst/>
                <a:gdLst>
                  <a:gd name="T0" fmla="*/ 135 w 153"/>
                  <a:gd name="T1" fmla="*/ 19 h 234"/>
                  <a:gd name="T2" fmla="*/ 140 w 153"/>
                  <a:gd name="T3" fmla="*/ 132 h 234"/>
                  <a:gd name="T4" fmla="*/ 138 w 153"/>
                  <a:gd name="T5" fmla="*/ 153 h 234"/>
                  <a:gd name="T6" fmla="*/ 116 w 153"/>
                  <a:gd name="T7" fmla="*/ 234 h 234"/>
                  <a:gd name="T8" fmla="*/ 60 w 153"/>
                  <a:gd name="T9" fmla="*/ 231 h 234"/>
                  <a:gd name="T10" fmla="*/ 47 w 153"/>
                  <a:gd name="T11" fmla="*/ 226 h 234"/>
                  <a:gd name="T12" fmla="*/ 7 w 153"/>
                  <a:gd name="T13" fmla="*/ 213 h 234"/>
                  <a:gd name="T14" fmla="*/ 2 w 153"/>
                  <a:gd name="T15" fmla="*/ 194 h 234"/>
                  <a:gd name="T16" fmla="*/ 5 w 153"/>
                  <a:gd name="T17" fmla="*/ 117 h 234"/>
                  <a:gd name="T18" fmla="*/ 18 w 153"/>
                  <a:gd name="T19" fmla="*/ 5 h 234"/>
                  <a:gd name="T20" fmla="*/ 135 w 153"/>
                  <a:gd name="T21" fmla="*/ 19 h 234"/>
                  <a:gd name="T22" fmla="*/ 54 w 153"/>
                  <a:gd name="T23" fmla="*/ 20 h 234"/>
                  <a:gd name="T24" fmla="*/ 30 w 153"/>
                  <a:gd name="T25" fmla="*/ 20 h 234"/>
                  <a:gd name="T26" fmla="*/ 23 w 153"/>
                  <a:gd name="T27" fmla="*/ 59 h 234"/>
                  <a:gd name="T28" fmla="*/ 18 w 153"/>
                  <a:gd name="T29" fmla="*/ 78 h 234"/>
                  <a:gd name="T30" fmla="*/ 16 w 153"/>
                  <a:gd name="T31" fmla="*/ 203 h 234"/>
                  <a:gd name="T32" fmla="*/ 110 w 153"/>
                  <a:gd name="T33" fmla="*/ 217 h 234"/>
                  <a:gd name="T34" fmla="*/ 119 w 153"/>
                  <a:gd name="T35" fmla="*/ 208 h 234"/>
                  <a:gd name="T36" fmla="*/ 131 w 153"/>
                  <a:gd name="T37" fmla="*/ 37 h 234"/>
                  <a:gd name="T38" fmla="*/ 54 w 153"/>
                  <a:gd name="T39" fmla="*/ 2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0" name="Freeform 206"/>
              <p:cNvSpPr/>
              <p:nvPr/>
            </p:nvSpPr>
            <p:spPr bwMode="auto">
              <a:xfrm>
                <a:off x="7805738" y="2570163"/>
                <a:ext cx="58738" cy="47625"/>
              </a:xfrm>
              <a:custGeom>
                <a:avLst/>
                <a:gdLst>
                  <a:gd name="T0" fmla="*/ 31 w 92"/>
                  <a:gd name="T1" fmla="*/ 4 h 75"/>
                  <a:gd name="T2" fmla="*/ 28 w 92"/>
                  <a:gd name="T3" fmla="*/ 53 h 75"/>
                  <a:gd name="T4" fmla="*/ 65 w 92"/>
                  <a:gd name="T5" fmla="*/ 6 h 75"/>
                  <a:gd name="T6" fmla="*/ 73 w 92"/>
                  <a:gd name="T7" fmla="*/ 6 h 75"/>
                  <a:gd name="T8" fmla="*/ 63 w 92"/>
                  <a:gd name="T9" fmla="*/ 30 h 75"/>
                  <a:gd name="T10" fmla="*/ 88 w 92"/>
                  <a:gd name="T11" fmla="*/ 39 h 75"/>
                  <a:gd name="T12" fmla="*/ 83 w 92"/>
                  <a:gd name="T13" fmla="*/ 51 h 75"/>
                  <a:gd name="T14" fmla="*/ 88 w 92"/>
                  <a:gd name="T15" fmla="*/ 68 h 75"/>
                  <a:gd name="T16" fmla="*/ 79 w 92"/>
                  <a:gd name="T17" fmla="*/ 71 h 75"/>
                  <a:gd name="T18" fmla="*/ 73 w 92"/>
                  <a:gd name="T19" fmla="*/ 58 h 75"/>
                  <a:gd name="T20" fmla="*/ 51 w 92"/>
                  <a:gd name="T21" fmla="*/ 66 h 75"/>
                  <a:gd name="T22" fmla="*/ 67 w 92"/>
                  <a:gd name="T23" fmla="*/ 51 h 75"/>
                  <a:gd name="T24" fmla="*/ 59 w 92"/>
                  <a:gd name="T25" fmla="*/ 34 h 75"/>
                  <a:gd name="T26" fmla="*/ 37 w 92"/>
                  <a:gd name="T27" fmla="*/ 61 h 75"/>
                  <a:gd name="T28" fmla="*/ 18 w 92"/>
                  <a:gd name="T29" fmla="*/ 57 h 75"/>
                  <a:gd name="T30" fmla="*/ 18 w 92"/>
                  <a:gd name="T31" fmla="*/ 25 h 75"/>
                  <a:gd name="T32" fmla="*/ 4 w 92"/>
                  <a:gd name="T33" fmla="*/ 34 h 75"/>
                  <a:gd name="T34" fmla="*/ 0 w 92"/>
                  <a:gd name="T35" fmla="*/ 32 h 75"/>
                  <a:gd name="T36" fmla="*/ 21 w 92"/>
                  <a:gd name="T37" fmla="*/ 1 h 75"/>
                  <a:gd name="T38" fmla="*/ 31 w 92"/>
                  <a:gd name="T39" fmla="*/ 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1" name="Freeform 207"/>
              <p:cNvSpPr>
                <a:spLocks noEditPoints="1"/>
              </p:cNvSpPr>
              <p:nvPr/>
            </p:nvSpPr>
            <p:spPr bwMode="auto">
              <a:xfrm>
                <a:off x="7394575" y="2593975"/>
                <a:ext cx="93663" cy="74613"/>
              </a:xfrm>
              <a:custGeom>
                <a:avLst/>
                <a:gdLst>
                  <a:gd name="T0" fmla="*/ 138 w 146"/>
                  <a:gd name="T1" fmla="*/ 16 h 116"/>
                  <a:gd name="T2" fmla="*/ 135 w 146"/>
                  <a:gd name="T3" fmla="*/ 86 h 116"/>
                  <a:gd name="T4" fmla="*/ 131 w 146"/>
                  <a:gd name="T5" fmla="*/ 104 h 116"/>
                  <a:gd name="T6" fmla="*/ 12 w 146"/>
                  <a:gd name="T7" fmla="*/ 91 h 116"/>
                  <a:gd name="T8" fmla="*/ 4 w 146"/>
                  <a:gd name="T9" fmla="*/ 27 h 116"/>
                  <a:gd name="T10" fmla="*/ 4 w 146"/>
                  <a:gd name="T11" fmla="*/ 17 h 116"/>
                  <a:gd name="T12" fmla="*/ 47 w 146"/>
                  <a:gd name="T13" fmla="*/ 1 h 116"/>
                  <a:gd name="T14" fmla="*/ 138 w 146"/>
                  <a:gd name="T15" fmla="*/ 16 h 116"/>
                  <a:gd name="T16" fmla="*/ 16 w 146"/>
                  <a:gd name="T17" fmla="*/ 69 h 116"/>
                  <a:gd name="T18" fmla="*/ 120 w 146"/>
                  <a:gd name="T19" fmla="*/ 91 h 116"/>
                  <a:gd name="T20" fmla="*/ 124 w 146"/>
                  <a:gd name="T21" fmla="*/ 28 h 116"/>
                  <a:gd name="T22" fmla="*/ 84 w 146"/>
                  <a:gd name="T23" fmla="*/ 21 h 116"/>
                  <a:gd name="T24" fmla="*/ 67 w 146"/>
                  <a:gd name="T25" fmla="*/ 16 h 116"/>
                  <a:gd name="T26" fmla="*/ 88 w 146"/>
                  <a:gd name="T27" fmla="*/ 34 h 116"/>
                  <a:gd name="T28" fmla="*/ 89 w 146"/>
                  <a:gd name="T29" fmla="*/ 31 h 116"/>
                  <a:gd name="T30" fmla="*/ 60 w 146"/>
                  <a:gd name="T31" fmla="*/ 77 h 116"/>
                  <a:gd name="T32" fmla="*/ 65 w 146"/>
                  <a:gd name="T33" fmla="*/ 16 h 116"/>
                  <a:gd name="T34" fmla="*/ 16 w 146"/>
                  <a:gd name="T35" fmla="*/ 69 h 116"/>
                  <a:gd name="T36" fmla="*/ 63 w 146"/>
                  <a:gd name="T37" fmla="*/ 34 h 116"/>
                  <a:gd name="T38" fmla="*/ 57 w 146"/>
                  <a:gd name="T39" fmla="*/ 58 h 116"/>
                  <a:gd name="T40" fmla="*/ 68 w 146"/>
                  <a:gd name="T41" fmla="*/ 63 h 116"/>
                  <a:gd name="T42" fmla="*/ 70 w 146"/>
                  <a:gd name="T43" fmla="*/ 30 h 116"/>
                  <a:gd name="T44" fmla="*/ 63 w 146"/>
                  <a:gd name="T45" fmla="*/ 3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2" name="Freeform 208"/>
              <p:cNvSpPr/>
              <p:nvPr/>
            </p:nvSpPr>
            <p:spPr bwMode="auto">
              <a:xfrm>
                <a:off x="7716838" y="2592388"/>
                <a:ext cx="39688" cy="47625"/>
              </a:xfrm>
              <a:custGeom>
                <a:avLst/>
                <a:gdLst>
                  <a:gd name="T0" fmla="*/ 41 w 62"/>
                  <a:gd name="T1" fmla="*/ 11 h 75"/>
                  <a:gd name="T2" fmla="*/ 39 w 62"/>
                  <a:gd name="T3" fmla="*/ 34 h 75"/>
                  <a:gd name="T4" fmla="*/ 62 w 62"/>
                  <a:gd name="T5" fmla="*/ 38 h 75"/>
                  <a:gd name="T6" fmla="*/ 59 w 62"/>
                  <a:gd name="T7" fmla="*/ 50 h 75"/>
                  <a:gd name="T8" fmla="*/ 41 w 62"/>
                  <a:gd name="T9" fmla="*/ 48 h 75"/>
                  <a:gd name="T10" fmla="*/ 37 w 62"/>
                  <a:gd name="T11" fmla="*/ 73 h 75"/>
                  <a:gd name="T12" fmla="*/ 27 w 62"/>
                  <a:gd name="T13" fmla="*/ 50 h 75"/>
                  <a:gd name="T14" fmla="*/ 2 w 62"/>
                  <a:gd name="T15" fmla="*/ 44 h 75"/>
                  <a:gd name="T16" fmla="*/ 25 w 62"/>
                  <a:gd name="T17" fmla="*/ 33 h 75"/>
                  <a:gd name="T18" fmla="*/ 41 w 62"/>
                  <a:gd name="T19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3" name="Freeform 209"/>
              <p:cNvSpPr>
                <a:spLocks noEditPoints="1"/>
              </p:cNvSpPr>
              <p:nvPr/>
            </p:nvSpPr>
            <p:spPr bwMode="auto">
              <a:xfrm>
                <a:off x="7489825" y="2605088"/>
                <a:ext cx="98425" cy="82550"/>
              </a:xfrm>
              <a:custGeom>
                <a:avLst/>
                <a:gdLst>
                  <a:gd name="T0" fmla="*/ 153 w 153"/>
                  <a:gd name="T1" fmla="*/ 18 h 130"/>
                  <a:gd name="T2" fmla="*/ 145 w 153"/>
                  <a:gd name="T3" fmla="*/ 96 h 130"/>
                  <a:gd name="T4" fmla="*/ 16 w 153"/>
                  <a:gd name="T5" fmla="*/ 91 h 130"/>
                  <a:gd name="T6" fmla="*/ 12 w 153"/>
                  <a:gd name="T7" fmla="*/ 5 h 130"/>
                  <a:gd name="T8" fmla="*/ 78 w 153"/>
                  <a:gd name="T9" fmla="*/ 5 h 130"/>
                  <a:gd name="T10" fmla="*/ 153 w 153"/>
                  <a:gd name="T11" fmla="*/ 18 h 130"/>
                  <a:gd name="T12" fmla="*/ 25 w 153"/>
                  <a:gd name="T13" fmla="*/ 18 h 130"/>
                  <a:gd name="T14" fmla="*/ 25 w 153"/>
                  <a:gd name="T15" fmla="*/ 77 h 130"/>
                  <a:gd name="T16" fmla="*/ 131 w 153"/>
                  <a:gd name="T17" fmla="*/ 91 h 130"/>
                  <a:gd name="T18" fmla="*/ 132 w 153"/>
                  <a:gd name="T19" fmla="*/ 22 h 130"/>
                  <a:gd name="T20" fmla="*/ 25 w 153"/>
                  <a:gd name="T21" fmla="*/ 18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4" name="Freeform 210"/>
              <p:cNvSpPr>
                <a:spLocks noEditPoints="1"/>
              </p:cNvSpPr>
              <p:nvPr/>
            </p:nvSpPr>
            <p:spPr bwMode="auto">
              <a:xfrm>
                <a:off x="7588250" y="2616200"/>
                <a:ext cx="90488" cy="71438"/>
              </a:xfrm>
              <a:custGeom>
                <a:avLst/>
                <a:gdLst>
                  <a:gd name="T0" fmla="*/ 132 w 140"/>
                  <a:gd name="T1" fmla="*/ 104 h 110"/>
                  <a:gd name="T2" fmla="*/ 80 w 140"/>
                  <a:gd name="T3" fmla="*/ 102 h 110"/>
                  <a:gd name="T4" fmla="*/ 24 w 140"/>
                  <a:gd name="T5" fmla="*/ 92 h 110"/>
                  <a:gd name="T6" fmla="*/ 13 w 140"/>
                  <a:gd name="T7" fmla="*/ 91 h 110"/>
                  <a:gd name="T8" fmla="*/ 6 w 140"/>
                  <a:gd name="T9" fmla="*/ 25 h 110"/>
                  <a:gd name="T10" fmla="*/ 16 w 140"/>
                  <a:gd name="T11" fmla="*/ 1 h 110"/>
                  <a:gd name="T12" fmla="*/ 136 w 140"/>
                  <a:gd name="T13" fmla="*/ 21 h 110"/>
                  <a:gd name="T14" fmla="*/ 132 w 140"/>
                  <a:gd name="T15" fmla="*/ 104 h 110"/>
                  <a:gd name="T16" fmla="*/ 21 w 140"/>
                  <a:gd name="T17" fmla="*/ 18 h 110"/>
                  <a:gd name="T18" fmla="*/ 19 w 140"/>
                  <a:gd name="T19" fmla="*/ 73 h 110"/>
                  <a:gd name="T20" fmla="*/ 118 w 140"/>
                  <a:gd name="T21" fmla="*/ 91 h 110"/>
                  <a:gd name="T22" fmla="*/ 125 w 140"/>
                  <a:gd name="T23" fmla="*/ 32 h 110"/>
                  <a:gd name="T24" fmla="*/ 21 w 140"/>
                  <a:gd name="T25" fmla="*/ 18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5" name="Freeform 211"/>
              <p:cNvSpPr/>
              <p:nvPr/>
            </p:nvSpPr>
            <p:spPr bwMode="auto">
              <a:xfrm>
                <a:off x="7523163" y="2619375"/>
                <a:ext cx="38100" cy="44450"/>
              </a:xfrm>
              <a:custGeom>
                <a:avLst/>
                <a:gdLst>
                  <a:gd name="T0" fmla="*/ 30 w 59"/>
                  <a:gd name="T1" fmla="*/ 19 h 68"/>
                  <a:gd name="T2" fmla="*/ 57 w 59"/>
                  <a:gd name="T3" fmla="*/ 17 h 68"/>
                  <a:gd name="T4" fmla="*/ 53 w 59"/>
                  <a:gd name="T5" fmla="*/ 33 h 68"/>
                  <a:gd name="T6" fmla="*/ 47 w 59"/>
                  <a:gd name="T7" fmla="*/ 34 h 68"/>
                  <a:gd name="T8" fmla="*/ 42 w 59"/>
                  <a:gd name="T9" fmla="*/ 26 h 68"/>
                  <a:gd name="T10" fmla="*/ 46 w 59"/>
                  <a:gd name="T11" fmla="*/ 44 h 68"/>
                  <a:gd name="T12" fmla="*/ 47 w 59"/>
                  <a:gd name="T13" fmla="*/ 52 h 68"/>
                  <a:gd name="T14" fmla="*/ 56 w 59"/>
                  <a:gd name="T15" fmla="*/ 48 h 68"/>
                  <a:gd name="T16" fmla="*/ 57 w 59"/>
                  <a:gd name="T17" fmla="*/ 58 h 68"/>
                  <a:gd name="T18" fmla="*/ 39 w 59"/>
                  <a:gd name="T19" fmla="*/ 54 h 68"/>
                  <a:gd name="T20" fmla="*/ 29 w 59"/>
                  <a:gd name="T21" fmla="*/ 44 h 68"/>
                  <a:gd name="T22" fmla="*/ 12 w 59"/>
                  <a:gd name="T23" fmla="*/ 57 h 68"/>
                  <a:gd name="T24" fmla="*/ 1 w 59"/>
                  <a:gd name="T25" fmla="*/ 51 h 68"/>
                  <a:gd name="T26" fmla="*/ 4 w 59"/>
                  <a:gd name="T27" fmla="*/ 40 h 68"/>
                  <a:gd name="T28" fmla="*/ 19 w 59"/>
                  <a:gd name="T29" fmla="*/ 20 h 68"/>
                  <a:gd name="T30" fmla="*/ 10 w 59"/>
                  <a:gd name="T31" fmla="*/ 24 h 68"/>
                  <a:gd name="T32" fmla="*/ 5 w 59"/>
                  <a:gd name="T33" fmla="*/ 20 h 68"/>
                  <a:gd name="T34" fmla="*/ 30 w 59"/>
                  <a:gd name="T35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6" name="Freeform 212"/>
              <p:cNvSpPr/>
              <p:nvPr/>
            </p:nvSpPr>
            <p:spPr bwMode="auto">
              <a:xfrm>
                <a:off x="7627938" y="2635250"/>
                <a:ext cx="14288" cy="20638"/>
              </a:xfrm>
              <a:custGeom>
                <a:avLst/>
                <a:gdLst>
                  <a:gd name="T0" fmla="*/ 20 w 22"/>
                  <a:gd name="T1" fmla="*/ 8 h 32"/>
                  <a:gd name="T2" fmla="*/ 15 w 22"/>
                  <a:gd name="T3" fmla="*/ 32 h 32"/>
                  <a:gd name="T4" fmla="*/ 20 w 22"/>
                  <a:gd name="T5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7" name="Freeform 213"/>
              <p:cNvSpPr/>
              <p:nvPr/>
            </p:nvSpPr>
            <p:spPr bwMode="auto">
              <a:xfrm>
                <a:off x="7807325" y="2654300"/>
                <a:ext cx="42863" cy="15875"/>
              </a:xfrm>
              <a:custGeom>
                <a:avLst/>
                <a:gdLst>
                  <a:gd name="T0" fmla="*/ 1 w 67"/>
                  <a:gd name="T1" fmla="*/ 14 h 25"/>
                  <a:gd name="T2" fmla="*/ 57 w 67"/>
                  <a:gd name="T3" fmla="*/ 7 h 25"/>
                  <a:gd name="T4" fmla="*/ 47 w 67"/>
                  <a:gd name="T5" fmla="*/ 25 h 25"/>
                  <a:gd name="T6" fmla="*/ 36 w 67"/>
                  <a:gd name="T7" fmla="*/ 19 h 25"/>
                  <a:gd name="T8" fmla="*/ 1 w 67"/>
                  <a:gd name="T9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8" name="Freeform 214"/>
              <p:cNvSpPr>
                <a:spLocks noEditPoints="1"/>
              </p:cNvSpPr>
              <p:nvPr/>
            </p:nvSpPr>
            <p:spPr bwMode="auto">
              <a:xfrm>
                <a:off x="7445375" y="2036763"/>
                <a:ext cx="482600" cy="214313"/>
              </a:xfrm>
              <a:custGeom>
                <a:avLst/>
                <a:gdLst>
                  <a:gd name="T0" fmla="*/ 140 w 746"/>
                  <a:gd name="T1" fmla="*/ 10 h 333"/>
                  <a:gd name="T2" fmla="*/ 259 w 746"/>
                  <a:gd name="T3" fmla="*/ 18 h 333"/>
                  <a:gd name="T4" fmla="*/ 366 w 746"/>
                  <a:gd name="T5" fmla="*/ 34 h 333"/>
                  <a:gd name="T6" fmla="*/ 746 w 746"/>
                  <a:gd name="T7" fmla="*/ 81 h 333"/>
                  <a:gd name="T8" fmla="*/ 727 w 746"/>
                  <a:gd name="T9" fmla="*/ 295 h 333"/>
                  <a:gd name="T10" fmla="*/ 651 w 746"/>
                  <a:gd name="T11" fmla="*/ 321 h 333"/>
                  <a:gd name="T12" fmla="*/ 297 w 746"/>
                  <a:gd name="T13" fmla="*/ 301 h 333"/>
                  <a:gd name="T14" fmla="*/ 147 w 746"/>
                  <a:gd name="T15" fmla="*/ 293 h 333"/>
                  <a:gd name="T16" fmla="*/ 13 w 746"/>
                  <a:gd name="T17" fmla="*/ 276 h 333"/>
                  <a:gd name="T18" fmla="*/ 24 w 746"/>
                  <a:gd name="T19" fmla="*/ 106 h 333"/>
                  <a:gd name="T20" fmla="*/ 62 w 746"/>
                  <a:gd name="T21" fmla="*/ 0 h 333"/>
                  <a:gd name="T22" fmla="*/ 637 w 746"/>
                  <a:gd name="T23" fmla="*/ 118 h 333"/>
                  <a:gd name="T24" fmla="*/ 497 w 746"/>
                  <a:gd name="T25" fmla="*/ 97 h 333"/>
                  <a:gd name="T26" fmla="*/ 373 w 746"/>
                  <a:gd name="T27" fmla="*/ 83 h 333"/>
                  <a:gd name="T28" fmla="*/ 252 w 746"/>
                  <a:gd name="T29" fmla="*/ 74 h 333"/>
                  <a:gd name="T30" fmla="*/ 101 w 746"/>
                  <a:gd name="T31" fmla="*/ 70 h 333"/>
                  <a:gd name="T32" fmla="*/ 423 w 746"/>
                  <a:gd name="T33" fmla="*/ 245 h 333"/>
                  <a:gd name="T34" fmla="*/ 517 w 746"/>
                  <a:gd name="T35" fmla="*/ 253 h 333"/>
                  <a:gd name="T36" fmla="*/ 631 w 746"/>
                  <a:gd name="T37" fmla="*/ 263 h 333"/>
                  <a:gd name="T38" fmla="*/ 687 w 746"/>
                  <a:gd name="T39" fmla="*/ 119 h 333"/>
                  <a:gd name="T40" fmla="*/ 640 w 746"/>
                  <a:gd name="T41" fmla="*/ 69 h 333"/>
                  <a:gd name="T42" fmla="*/ 499 w 746"/>
                  <a:gd name="T43" fmla="*/ 56 h 333"/>
                  <a:gd name="T44" fmla="*/ 321 w 746"/>
                  <a:gd name="T45" fmla="*/ 42 h 333"/>
                  <a:gd name="T46" fmla="*/ 196 w 746"/>
                  <a:gd name="T47" fmla="*/ 28 h 333"/>
                  <a:gd name="T48" fmla="*/ 91 w 746"/>
                  <a:gd name="T49" fmla="*/ 59 h 333"/>
                  <a:gd name="T50" fmla="*/ 283 w 746"/>
                  <a:gd name="T51" fmla="*/ 65 h 333"/>
                  <a:gd name="T52" fmla="*/ 338 w 746"/>
                  <a:gd name="T53" fmla="*/ 70 h 333"/>
                  <a:gd name="T54" fmla="*/ 615 w 746"/>
                  <a:gd name="T55" fmla="*/ 101 h 333"/>
                  <a:gd name="T56" fmla="*/ 711 w 746"/>
                  <a:gd name="T57" fmla="*/ 99 h 333"/>
                  <a:gd name="T58" fmla="*/ 687 w 746"/>
                  <a:gd name="T59" fmla="*/ 79 h 333"/>
                  <a:gd name="T60" fmla="*/ 16 w 746"/>
                  <a:gd name="T61" fmla="*/ 253 h 333"/>
                  <a:gd name="T62" fmla="*/ 70 w 746"/>
                  <a:gd name="T63" fmla="*/ 181 h 333"/>
                  <a:gd name="T64" fmla="*/ 63 w 746"/>
                  <a:gd name="T65" fmla="*/ 59 h 333"/>
                  <a:gd name="T66" fmla="*/ 40 w 746"/>
                  <a:gd name="T67" fmla="*/ 24 h 333"/>
                  <a:gd name="T68" fmla="*/ 711 w 746"/>
                  <a:gd name="T69" fmla="*/ 113 h 333"/>
                  <a:gd name="T70" fmla="*/ 711 w 746"/>
                  <a:gd name="T71" fmla="*/ 298 h 333"/>
                  <a:gd name="T72" fmla="*/ 728 w 746"/>
                  <a:gd name="T73" fmla="*/ 171 h 333"/>
                  <a:gd name="T74" fmla="*/ 729 w 746"/>
                  <a:gd name="T75" fmla="*/ 99 h 333"/>
                  <a:gd name="T76" fmla="*/ 687 w 746"/>
                  <a:gd name="T77" fmla="*/ 288 h 333"/>
                  <a:gd name="T78" fmla="*/ 479 w 746"/>
                  <a:gd name="T79" fmla="*/ 262 h 333"/>
                  <a:gd name="T80" fmla="*/ 100 w 746"/>
                  <a:gd name="T81" fmla="*/ 234 h 333"/>
                  <a:gd name="T82" fmla="*/ 27 w 746"/>
                  <a:gd name="T83" fmla="*/ 262 h 333"/>
                  <a:gd name="T84" fmla="*/ 374 w 746"/>
                  <a:gd name="T85" fmla="*/ 288 h 333"/>
                  <a:gd name="T86" fmla="*/ 631 w 746"/>
                  <a:gd name="T87" fmla="*/ 309 h 333"/>
                  <a:gd name="T88" fmla="*/ 687 w 746"/>
                  <a:gd name="T89" fmla="*/ 288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9" name="Freeform 215"/>
              <p:cNvSpPr/>
              <p:nvPr/>
            </p:nvSpPr>
            <p:spPr bwMode="auto">
              <a:xfrm>
                <a:off x="7443788" y="2295525"/>
                <a:ext cx="31750" cy="34925"/>
              </a:xfrm>
              <a:custGeom>
                <a:avLst/>
                <a:gdLst>
                  <a:gd name="T0" fmla="*/ 21 w 49"/>
                  <a:gd name="T1" fmla="*/ 4 h 54"/>
                  <a:gd name="T2" fmla="*/ 28 w 49"/>
                  <a:gd name="T3" fmla="*/ 26 h 54"/>
                  <a:gd name="T4" fmla="*/ 40 w 49"/>
                  <a:gd name="T5" fmla="*/ 13 h 54"/>
                  <a:gd name="T6" fmla="*/ 49 w 49"/>
                  <a:gd name="T7" fmla="*/ 16 h 54"/>
                  <a:gd name="T8" fmla="*/ 46 w 49"/>
                  <a:gd name="T9" fmla="*/ 54 h 54"/>
                  <a:gd name="T10" fmla="*/ 40 w 49"/>
                  <a:gd name="T11" fmla="*/ 32 h 54"/>
                  <a:gd name="T12" fmla="*/ 28 w 49"/>
                  <a:gd name="T13" fmla="*/ 41 h 54"/>
                  <a:gd name="T14" fmla="*/ 19 w 49"/>
                  <a:gd name="T15" fmla="*/ 33 h 54"/>
                  <a:gd name="T16" fmla="*/ 4 w 49"/>
                  <a:gd name="T17" fmla="*/ 48 h 54"/>
                  <a:gd name="T18" fmla="*/ 7 w 49"/>
                  <a:gd name="T19" fmla="*/ 27 h 54"/>
                  <a:gd name="T20" fmla="*/ 21 w 49"/>
                  <a:gd name="T21" fmla="*/ 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0" name="Freeform 216"/>
              <p:cNvSpPr/>
              <p:nvPr/>
            </p:nvSpPr>
            <p:spPr bwMode="auto">
              <a:xfrm>
                <a:off x="7453313" y="2371725"/>
                <a:ext cx="19050" cy="33338"/>
              </a:xfrm>
              <a:custGeom>
                <a:avLst/>
                <a:gdLst>
                  <a:gd name="T0" fmla="*/ 0 w 29"/>
                  <a:gd name="T1" fmla="*/ 30 h 52"/>
                  <a:gd name="T2" fmla="*/ 12 w 29"/>
                  <a:gd name="T3" fmla="*/ 17 h 52"/>
                  <a:gd name="T4" fmla="*/ 29 w 29"/>
                  <a:gd name="T5" fmla="*/ 4 h 52"/>
                  <a:gd name="T6" fmla="*/ 25 w 29"/>
                  <a:gd name="T7" fmla="*/ 52 h 52"/>
                  <a:gd name="T8" fmla="*/ 16 w 29"/>
                  <a:gd name="T9" fmla="*/ 52 h 52"/>
                  <a:gd name="T10" fmla="*/ 18 w 29"/>
                  <a:gd name="T11" fmla="*/ 31 h 52"/>
                  <a:gd name="T12" fmla="*/ 12 w 29"/>
                  <a:gd name="T13" fmla="*/ 35 h 52"/>
                  <a:gd name="T14" fmla="*/ 0 w 29"/>
                  <a:gd name="T15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1" name="Freeform 217"/>
              <p:cNvSpPr>
                <a:spLocks noEditPoints="1"/>
              </p:cNvSpPr>
              <p:nvPr/>
            </p:nvSpPr>
            <p:spPr bwMode="auto">
              <a:xfrm>
                <a:off x="7815263" y="2393950"/>
                <a:ext cx="87313" cy="69850"/>
              </a:xfrm>
              <a:custGeom>
                <a:avLst/>
                <a:gdLst>
                  <a:gd name="T0" fmla="*/ 16 w 136"/>
                  <a:gd name="T1" fmla="*/ 1 h 108"/>
                  <a:gd name="T2" fmla="*/ 17 w 136"/>
                  <a:gd name="T3" fmla="*/ 1 h 108"/>
                  <a:gd name="T4" fmla="*/ 115 w 136"/>
                  <a:gd name="T5" fmla="*/ 10 h 108"/>
                  <a:gd name="T6" fmla="*/ 127 w 136"/>
                  <a:gd name="T7" fmla="*/ 22 h 108"/>
                  <a:gd name="T8" fmla="*/ 115 w 136"/>
                  <a:gd name="T9" fmla="*/ 106 h 108"/>
                  <a:gd name="T10" fmla="*/ 96 w 136"/>
                  <a:gd name="T11" fmla="*/ 105 h 108"/>
                  <a:gd name="T12" fmla="*/ 83 w 136"/>
                  <a:gd name="T13" fmla="*/ 108 h 108"/>
                  <a:gd name="T14" fmla="*/ 47 w 136"/>
                  <a:gd name="T15" fmla="*/ 106 h 108"/>
                  <a:gd name="T16" fmla="*/ 17 w 136"/>
                  <a:gd name="T17" fmla="*/ 98 h 108"/>
                  <a:gd name="T18" fmla="*/ 13 w 136"/>
                  <a:gd name="T19" fmla="*/ 101 h 108"/>
                  <a:gd name="T20" fmla="*/ 2 w 136"/>
                  <a:gd name="T21" fmla="*/ 94 h 108"/>
                  <a:gd name="T22" fmla="*/ 1 w 136"/>
                  <a:gd name="T23" fmla="*/ 15 h 108"/>
                  <a:gd name="T24" fmla="*/ 2 w 136"/>
                  <a:gd name="T25" fmla="*/ 3 h 108"/>
                  <a:gd name="T26" fmla="*/ 16 w 136"/>
                  <a:gd name="T27" fmla="*/ 1 h 108"/>
                  <a:gd name="T28" fmla="*/ 114 w 136"/>
                  <a:gd name="T29" fmla="*/ 38 h 108"/>
                  <a:gd name="T30" fmla="*/ 68 w 136"/>
                  <a:gd name="T31" fmla="*/ 25 h 108"/>
                  <a:gd name="T32" fmla="*/ 17 w 136"/>
                  <a:gd name="T33" fmla="*/ 22 h 108"/>
                  <a:gd name="T34" fmla="*/ 12 w 136"/>
                  <a:gd name="T35" fmla="*/ 84 h 108"/>
                  <a:gd name="T36" fmla="*/ 104 w 136"/>
                  <a:gd name="T37" fmla="*/ 96 h 108"/>
                  <a:gd name="T38" fmla="*/ 114 w 136"/>
                  <a:gd name="T39" fmla="*/ 3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2" name="Freeform 218"/>
              <p:cNvSpPr>
                <a:spLocks noEditPoints="1"/>
              </p:cNvSpPr>
              <p:nvPr/>
            </p:nvSpPr>
            <p:spPr bwMode="auto">
              <a:xfrm>
                <a:off x="7805738" y="2478088"/>
                <a:ext cx="85725" cy="68263"/>
              </a:xfrm>
              <a:custGeom>
                <a:avLst/>
                <a:gdLst>
                  <a:gd name="T0" fmla="*/ 127 w 133"/>
                  <a:gd name="T1" fmla="*/ 13 h 105"/>
                  <a:gd name="T2" fmla="*/ 127 w 133"/>
                  <a:gd name="T3" fmla="*/ 93 h 105"/>
                  <a:gd name="T4" fmla="*/ 114 w 133"/>
                  <a:gd name="T5" fmla="*/ 105 h 105"/>
                  <a:gd name="T6" fmla="*/ 3 w 133"/>
                  <a:gd name="T7" fmla="*/ 89 h 105"/>
                  <a:gd name="T8" fmla="*/ 3 w 133"/>
                  <a:gd name="T9" fmla="*/ 13 h 105"/>
                  <a:gd name="T10" fmla="*/ 20 w 133"/>
                  <a:gd name="T11" fmla="*/ 2 h 105"/>
                  <a:gd name="T12" fmla="*/ 127 w 133"/>
                  <a:gd name="T13" fmla="*/ 13 h 105"/>
                  <a:gd name="T14" fmla="*/ 22 w 133"/>
                  <a:gd name="T15" fmla="*/ 17 h 105"/>
                  <a:gd name="T16" fmla="*/ 15 w 133"/>
                  <a:gd name="T17" fmla="*/ 79 h 105"/>
                  <a:gd name="T18" fmla="*/ 61 w 133"/>
                  <a:gd name="T19" fmla="*/ 87 h 105"/>
                  <a:gd name="T20" fmla="*/ 55 w 133"/>
                  <a:gd name="T21" fmla="*/ 79 h 105"/>
                  <a:gd name="T22" fmla="*/ 62 w 133"/>
                  <a:gd name="T23" fmla="*/ 70 h 105"/>
                  <a:gd name="T24" fmla="*/ 71 w 133"/>
                  <a:gd name="T25" fmla="*/ 75 h 105"/>
                  <a:gd name="T26" fmla="*/ 71 w 133"/>
                  <a:gd name="T27" fmla="*/ 87 h 105"/>
                  <a:gd name="T28" fmla="*/ 62 w 133"/>
                  <a:gd name="T29" fmla="*/ 90 h 105"/>
                  <a:gd name="T30" fmla="*/ 110 w 133"/>
                  <a:gd name="T31" fmla="*/ 91 h 105"/>
                  <a:gd name="T32" fmla="*/ 108 w 133"/>
                  <a:gd name="T33" fmla="*/ 23 h 105"/>
                  <a:gd name="T34" fmla="*/ 23 w 133"/>
                  <a:gd name="T35" fmla="*/ 17 h 105"/>
                  <a:gd name="T36" fmla="*/ 22 w 133"/>
                  <a:gd name="T37" fmla="*/ 17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3" name="Freeform 219"/>
              <p:cNvSpPr>
                <a:spLocks noEditPoints="1"/>
              </p:cNvSpPr>
              <p:nvPr/>
            </p:nvSpPr>
            <p:spPr bwMode="auto">
              <a:xfrm>
                <a:off x="7639050" y="2468563"/>
                <a:ext cx="33338" cy="49213"/>
              </a:xfrm>
              <a:custGeom>
                <a:avLst/>
                <a:gdLst>
                  <a:gd name="T0" fmla="*/ 47 w 54"/>
                  <a:gd name="T1" fmla="*/ 23 h 76"/>
                  <a:gd name="T2" fmla="*/ 23 w 54"/>
                  <a:gd name="T3" fmla="*/ 31 h 76"/>
                  <a:gd name="T4" fmla="*/ 37 w 54"/>
                  <a:gd name="T5" fmla="*/ 76 h 76"/>
                  <a:gd name="T6" fmla="*/ 0 w 54"/>
                  <a:gd name="T7" fmla="*/ 55 h 76"/>
                  <a:gd name="T8" fmla="*/ 5 w 54"/>
                  <a:gd name="T9" fmla="*/ 30 h 76"/>
                  <a:gd name="T10" fmla="*/ 47 w 54"/>
                  <a:gd name="T11" fmla="*/ 23 h 76"/>
                  <a:gd name="T12" fmla="*/ 33 w 54"/>
                  <a:gd name="T13" fmla="*/ 62 h 76"/>
                  <a:gd name="T14" fmla="*/ 34 w 54"/>
                  <a:gd name="T15" fmla="*/ 51 h 76"/>
                  <a:gd name="T16" fmla="*/ 14 w 54"/>
                  <a:gd name="T17" fmla="*/ 52 h 76"/>
                  <a:gd name="T18" fmla="*/ 33 w 54"/>
                  <a:gd name="T19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4" name="Freeform 220"/>
              <p:cNvSpPr>
                <a:spLocks noEditPoints="1"/>
              </p:cNvSpPr>
              <p:nvPr/>
            </p:nvSpPr>
            <p:spPr bwMode="auto">
              <a:xfrm>
                <a:off x="7785100" y="2635250"/>
                <a:ext cx="88900" cy="66675"/>
              </a:xfrm>
              <a:custGeom>
                <a:avLst/>
                <a:gdLst>
                  <a:gd name="T0" fmla="*/ 124 w 136"/>
                  <a:gd name="T1" fmla="*/ 12 h 103"/>
                  <a:gd name="T2" fmla="*/ 132 w 136"/>
                  <a:gd name="T3" fmla="*/ 21 h 103"/>
                  <a:gd name="T4" fmla="*/ 129 w 136"/>
                  <a:gd name="T5" fmla="*/ 21 h 103"/>
                  <a:gd name="T6" fmla="*/ 122 w 136"/>
                  <a:gd name="T7" fmla="*/ 100 h 103"/>
                  <a:gd name="T8" fmla="*/ 54 w 136"/>
                  <a:gd name="T9" fmla="*/ 96 h 103"/>
                  <a:gd name="T10" fmla="*/ 1 w 136"/>
                  <a:gd name="T11" fmla="*/ 75 h 103"/>
                  <a:gd name="T12" fmla="*/ 1 w 136"/>
                  <a:gd name="T13" fmla="*/ 12 h 103"/>
                  <a:gd name="T14" fmla="*/ 23 w 136"/>
                  <a:gd name="T15" fmla="*/ 0 h 103"/>
                  <a:gd name="T16" fmla="*/ 33 w 136"/>
                  <a:gd name="T17" fmla="*/ 6 h 103"/>
                  <a:gd name="T18" fmla="*/ 58 w 136"/>
                  <a:gd name="T19" fmla="*/ 6 h 103"/>
                  <a:gd name="T20" fmla="*/ 124 w 136"/>
                  <a:gd name="T21" fmla="*/ 12 h 103"/>
                  <a:gd name="T22" fmla="*/ 118 w 136"/>
                  <a:gd name="T23" fmla="*/ 33 h 103"/>
                  <a:gd name="T24" fmla="*/ 112 w 136"/>
                  <a:gd name="T25" fmla="*/ 27 h 103"/>
                  <a:gd name="T26" fmla="*/ 13 w 136"/>
                  <a:gd name="T27" fmla="*/ 20 h 103"/>
                  <a:gd name="T28" fmla="*/ 22 w 136"/>
                  <a:gd name="T29" fmla="*/ 83 h 103"/>
                  <a:gd name="T30" fmla="*/ 108 w 136"/>
                  <a:gd name="T31" fmla="*/ 87 h 103"/>
                  <a:gd name="T32" fmla="*/ 118 w 136"/>
                  <a:gd name="T33" fmla="*/ 3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5" name="Freeform 221"/>
              <p:cNvSpPr/>
              <p:nvPr/>
            </p:nvSpPr>
            <p:spPr bwMode="auto">
              <a:xfrm>
                <a:off x="7808913" y="2670175"/>
                <a:ext cx="38100" cy="17463"/>
              </a:xfrm>
              <a:custGeom>
                <a:avLst/>
                <a:gdLst>
                  <a:gd name="T0" fmla="*/ 57 w 60"/>
                  <a:gd name="T1" fmla="*/ 6 h 27"/>
                  <a:gd name="T2" fmla="*/ 60 w 60"/>
                  <a:gd name="T3" fmla="*/ 14 h 27"/>
                  <a:gd name="T4" fmla="*/ 6 w 60"/>
                  <a:gd name="T5" fmla="*/ 18 h 27"/>
                  <a:gd name="T6" fmla="*/ 1 w 60"/>
                  <a:gd name="T7" fmla="*/ 7 h 27"/>
                  <a:gd name="T8" fmla="*/ 57 w 60"/>
                  <a:gd name="T9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6" name="Freeform 222"/>
              <p:cNvSpPr>
                <a:spLocks noEditPoints="1"/>
              </p:cNvSpPr>
              <p:nvPr/>
            </p:nvSpPr>
            <p:spPr bwMode="auto">
              <a:xfrm>
                <a:off x="7627938" y="2303463"/>
                <a:ext cx="84138" cy="63500"/>
              </a:xfrm>
              <a:custGeom>
                <a:avLst/>
                <a:gdLst>
                  <a:gd name="T0" fmla="*/ 131 w 131"/>
                  <a:gd name="T1" fmla="*/ 17 h 99"/>
                  <a:gd name="T2" fmla="*/ 124 w 131"/>
                  <a:gd name="T3" fmla="*/ 88 h 99"/>
                  <a:gd name="T4" fmla="*/ 18 w 131"/>
                  <a:gd name="T5" fmla="*/ 81 h 99"/>
                  <a:gd name="T6" fmla="*/ 11 w 131"/>
                  <a:gd name="T7" fmla="*/ 11 h 99"/>
                  <a:gd name="T8" fmla="*/ 109 w 131"/>
                  <a:gd name="T9" fmla="*/ 11 h 99"/>
                  <a:gd name="T10" fmla="*/ 131 w 131"/>
                  <a:gd name="T11" fmla="*/ 17 h 99"/>
                  <a:gd name="T12" fmla="*/ 107 w 131"/>
                  <a:gd name="T13" fmla="*/ 67 h 99"/>
                  <a:gd name="T14" fmla="*/ 95 w 131"/>
                  <a:gd name="T15" fmla="*/ 78 h 99"/>
                  <a:gd name="T16" fmla="*/ 113 w 131"/>
                  <a:gd name="T17" fmla="*/ 77 h 99"/>
                  <a:gd name="T18" fmla="*/ 120 w 131"/>
                  <a:gd name="T19" fmla="*/ 29 h 99"/>
                  <a:gd name="T20" fmla="*/ 29 w 131"/>
                  <a:gd name="T21" fmla="*/ 18 h 99"/>
                  <a:gd name="T22" fmla="*/ 30 w 131"/>
                  <a:gd name="T23" fmla="*/ 66 h 99"/>
                  <a:gd name="T24" fmla="*/ 35 w 131"/>
                  <a:gd name="T25" fmla="*/ 42 h 99"/>
                  <a:gd name="T26" fmla="*/ 44 w 131"/>
                  <a:gd name="T27" fmla="*/ 22 h 99"/>
                  <a:gd name="T28" fmla="*/ 57 w 131"/>
                  <a:gd name="T29" fmla="*/ 42 h 99"/>
                  <a:gd name="T30" fmla="*/ 68 w 131"/>
                  <a:gd name="T31" fmla="*/ 27 h 99"/>
                  <a:gd name="T32" fmla="*/ 74 w 131"/>
                  <a:gd name="T33" fmla="*/ 67 h 99"/>
                  <a:gd name="T34" fmla="*/ 64 w 131"/>
                  <a:gd name="T35" fmla="*/ 52 h 99"/>
                  <a:gd name="T36" fmla="*/ 54 w 131"/>
                  <a:gd name="T37" fmla="*/ 59 h 99"/>
                  <a:gd name="T38" fmla="*/ 44 w 131"/>
                  <a:gd name="T39" fmla="*/ 46 h 99"/>
                  <a:gd name="T40" fmla="*/ 40 w 131"/>
                  <a:gd name="T41" fmla="*/ 63 h 99"/>
                  <a:gd name="T42" fmla="*/ 32 w 131"/>
                  <a:gd name="T43" fmla="*/ 67 h 99"/>
                  <a:gd name="T44" fmla="*/ 85 w 131"/>
                  <a:gd name="T45" fmla="*/ 78 h 99"/>
                  <a:gd name="T46" fmla="*/ 84 w 131"/>
                  <a:gd name="T47" fmla="*/ 70 h 99"/>
                  <a:gd name="T48" fmla="*/ 95 w 131"/>
                  <a:gd name="T49" fmla="*/ 62 h 99"/>
                  <a:gd name="T50" fmla="*/ 82 w 131"/>
                  <a:gd name="T51" fmla="*/ 41 h 99"/>
                  <a:gd name="T52" fmla="*/ 107 w 131"/>
                  <a:gd name="T53" fmla="*/ 31 h 99"/>
                  <a:gd name="T54" fmla="*/ 100 w 131"/>
                  <a:gd name="T55" fmla="*/ 46 h 99"/>
                  <a:gd name="T56" fmla="*/ 107 w 131"/>
                  <a:gd name="T57" fmla="*/ 6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7" name="Freeform 223"/>
              <p:cNvSpPr>
                <a:spLocks noEditPoints="1"/>
              </p:cNvSpPr>
              <p:nvPr/>
            </p:nvSpPr>
            <p:spPr bwMode="auto">
              <a:xfrm>
                <a:off x="7712075" y="2382838"/>
                <a:ext cx="93663" cy="69850"/>
              </a:xfrm>
              <a:custGeom>
                <a:avLst/>
                <a:gdLst>
                  <a:gd name="T0" fmla="*/ 132 w 145"/>
                  <a:gd name="T1" fmla="*/ 108 h 108"/>
                  <a:gd name="T2" fmla="*/ 32 w 145"/>
                  <a:gd name="T3" fmla="*/ 101 h 108"/>
                  <a:gd name="T4" fmla="*/ 0 w 145"/>
                  <a:gd name="T5" fmla="*/ 45 h 108"/>
                  <a:gd name="T6" fmla="*/ 11 w 145"/>
                  <a:gd name="T7" fmla="*/ 2 h 108"/>
                  <a:gd name="T8" fmla="*/ 18 w 145"/>
                  <a:gd name="T9" fmla="*/ 0 h 108"/>
                  <a:gd name="T10" fmla="*/ 30 w 145"/>
                  <a:gd name="T11" fmla="*/ 7 h 108"/>
                  <a:gd name="T12" fmla="*/ 132 w 145"/>
                  <a:gd name="T13" fmla="*/ 9 h 108"/>
                  <a:gd name="T14" fmla="*/ 143 w 145"/>
                  <a:gd name="T15" fmla="*/ 31 h 108"/>
                  <a:gd name="T16" fmla="*/ 132 w 145"/>
                  <a:gd name="T17" fmla="*/ 108 h 108"/>
                  <a:gd name="T18" fmla="*/ 130 w 145"/>
                  <a:gd name="T19" fmla="*/ 38 h 108"/>
                  <a:gd name="T20" fmla="*/ 118 w 145"/>
                  <a:gd name="T21" fmla="*/ 24 h 108"/>
                  <a:gd name="T22" fmla="*/ 27 w 145"/>
                  <a:gd name="T23" fmla="*/ 17 h 108"/>
                  <a:gd name="T24" fmla="*/ 16 w 145"/>
                  <a:gd name="T25" fmla="*/ 27 h 108"/>
                  <a:gd name="T26" fmla="*/ 23 w 145"/>
                  <a:gd name="T27" fmla="*/ 87 h 108"/>
                  <a:gd name="T28" fmla="*/ 88 w 145"/>
                  <a:gd name="T29" fmla="*/ 96 h 108"/>
                  <a:gd name="T30" fmla="*/ 107 w 145"/>
                  <a:gd name="T31" fmla="*/ 52 h 108"/>
                  <a:gd name="T32" fmla="*/ 115 w 145"/>
                  <a:gd name="T33" fmla="*/ 90 h 108"/>
                  <a:gd name="T34" fmla="*/ 95 w 145"/>
                  <a:gd name="T35" fmla="*/ 97 h 108"/>
                  <a:gd name="T36" fmla="*/ 116 w 145"/>
                  <a:gd name="T37" fmla="*/ 97 h 108"/>
                  <a:gd name="T38" fmla="*/ 130 w 145"/>
                  <a:gd name="T39" fmla="*/ 38 h 108"/>
                  <a:gd name="T40" fmla="*/ 95 w 145"/>
                  <a:gd name="T41" fmla="*/ 69 h 108"/>
                  <a:gd name="T42" fmla="*/ 95 w 145"/>
                  <a:gd name="T43" fmla="*/ 80 h 108"/>
                  <a:gd name="T44" fmla="*/ 109 w 145"/>
                  <a:gd name="T45" fmla="*/ 72 h 108"/>
                  <a:gd name="T46" fmla="*/ 102 w 145"/>
                  <a:gd name="T47" fmla="*/ 66 h 108"/>
                  <a:gd name="T48" fmla="*/ 95 w 145"/>
                  <a:gd name="T49" fmla="*/ 6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8" name="Freeform 224"/>
              <p:cNvSpPr>
                <a:spLocks noEditPoints="1"/>
              </p:cNvSpPr>
              <p:nvPr/>
            </p:nvSpPr>
            <p:spPr bwMode="auto">
              <a:xfrm>
                <a:off x="7793038" y="2549525"/>
                <a:ext cx="92075" cy="79375"/>
              </a:xfrm>
              <a:custGeom>
                <a:avLst/>
                <a:gdLst>
                  <a:gd name="T0" fmla="*/ 11 w 141"/>
                  <a:gd name="T1" fmla="*/ 14 h 122"/>
                  <a:gd name="T2" fmla="*/ 56 w 141"/>
                  <a:gd name="T3" fmla="*/ 14 h 122"/>
                  <a:gd name="T4" fmla="*/ 126 w 141"/>
                  <a:gd name="T5" fmla="*/ 22 h 122"/>
                  <a:gd name="T6" fmla="*/ 131 w 141"/>
                  <a:gd name="T7" fmla="*/ 25 h 122"/>
                  <a:gd name="T8" fmla="*/ 133 w 141"/>
                  <a:gd name="T9" fmla="*/ 61 h 122"/>
                  <a:gd name="T10" fmla="*/ 123 w 141"/>
                  <a:gd name="T11" fmla="*/ 114 h 122"/>
                  <a:gd name="T12" fmla="*/ 100 w 141"/>
                  <a:gd name="T13" fmla="*/ 117 h 122"/>
                  <a:gd name="T14" fmla="*/ 1 w 141"/>
                  <a:gd name="T15" fmla="*/ 84 h 122"/>
                  <a:gd name="T16" fmla="*/ 14 w 141"/>
                  <a:gd name="T17" fmla="*/ 19 h 122"/>
                  <a:gd name="T18" fmla="*/ 11 w 141"/>
                  <a:gd name="T19" fmla="*/ 14 h 122"/>
                  <a:gd name="T20" fmla="*/ 28 w 141"/>
                  <a:gd name="T21" fmla="*/ 25 h 122"/>
                  <a:gd name="T22" fmla="*/ 16 w 141"/>
                  <a:gd name="T23" fmla="*/ 90 h 122"/>
                  <a:gd name="T24" fmla="*/ 57 w 141"/>
                  <a:gd name="T25" fmla="*/ 99 h 122"/>
                  <a:gd name="T26" fmla="*/ 107 w 141"/>
                  <a:gd name="T27" fmla="*/ 103 h 122"/>
                  <a:gd name="T28" fmla="*/ 123 w 141"/>
                  <a:gd name="T29" fmla="*/ 42 h 122"/>
                  <a:gd name="T30" fmla="*/ 28 w 141"/>
                  <a:gd name="T31" fmla="*/ 25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9" name="Freeform 225"/>
              <p:cNvSpPr>
                <a:spLocks noEditPoints="1"/>
              </p:cNvSpPr>
              <p:nvPr/>
            </p:nvSpPr>
            <p:spPr bwMode="auto">
              <a:xfrm>
                <a:off x="7629525" y="2546350"/>
                <a:ext cx="39688" cy="47625"/>
              </a:xfrm>
              <a:custGeom>
                <a:avLst/>
                <a:gdLst>
                  <a:gd name="T0" fmla="*/ 13 w 62"/>
                  <a:gd name="T1" fmla="*/ 55 h 73"/>
                  <a:gd name="T2" fmla="*/ 38 w 62"/>
                  <a:gd name="T3" fmla="*/ 48 h 73"/>
                  <a:gd name="T4" fmla="*/ 5 w 62"/>
                  <a:gd name="T5" fmla="*/ 41 h 73"/>
                  <a:gd name="T6" fmla="*/ 23 w 62"/>
                  <a:gd name="T7" fmla="*/ 9 h 73"/>
                  <a:gd name="T8" fmla="*/ 37 w 62"/>
                  <a:gd name="T9" fmla="*/ 72 h 73"/>
                  <a:gd name="T10" fmla="*/ 13 w 62"/>
                  <a:gd name="T11" fmla="*/ 55 h 73"/>
                  <a:gd name="T12" fmla="*/ 28 w 62"/>
                  <a:gd name="T13" fmla="*/ 40 h 73"/>
                  <a:gd name="T14" fmla="*/ 34 w 62"/>
                  <a:gd name="T15" fmla="*/ 34 h 73"/>
                  <a:gd name="T16" fmla="*/ 31 w 62"/>
                  <a:gd name="T17" fmla="*/ 24 h 73"/>
                  <a:gd name="T18" fmla="*/ 28 w 62"/>
                  <a:gd name="T1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0" name="组合 29"/>
            <p:cNvGrpSpPr/>
            <p:nvPr userDrawn="1"/>
          </p:nvGrpSpPr>
          <p:grpSpPr>
            <a:xfrm>
              <a:off x="1834853" y="4558227"/>
              <a:ext cx="1371600" cy="1285875"/>
              <a:chOff x="5370513" y="4511675"/>
              <a:chExt cx="1371600" cy="1285875"/>
            </a:xfrm>
            <a:grpFill/>
          </p:grpSpPr>
          <p:sp>
            <p:nvSpPr>
              <p:cNvPr id="112" name="Freeform 226"/>
              <p:cNvSpPr/>
              <p:nvPr/>
            </p:nvSpPr>
            <p:spPr bwMode="auto">
              <a:xfrm>
                <a:off x="5507038" y="5324475"/>
                <a:ext cx="22225" cy="31750"/>
              </a:xfrm>
              <a:custGeom>
                <a:avLst/>
                <a:gdLst>
                  <a:gd name="T0" fmla="*/ 36 w 36"/>
                  <a:gd name="T1" fmla="*/ 6 h 49"/>
                  <a:gd name="T2" fmla="*/ 0 w 36"/>
                  <a:gd name="T3" fmla="*/ 49 h 49"/>
                  <a:gd name="T4" fmla="*/ 36 w 36"/>
                  <a:gd name="T5" fmla="*/ 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3" name="Freeform 227"/>
              <p:cNvSpPr/>
              <p:nvPr/>
            </p:nvSpPr>
            <p:spPr bwMode="auto">
              <a:xfrm>
                <a:off x="5554663" y="5335588"/>
                <a:ext cx="31750" cy="44450"/>
              </a:xfrm>
              <a:custGeom>
                <a:avLst/>
                <a:gdLst>
                  <a:gd name="T0" fmla="*/ 28 w 50"/>
                  <a:gd name="T1" fmla="*/ 0 h 67"/>
                  <a:gd name="T2" fmla="*/ 35 w 50"/>
                  <a:gd name="T3" fmla="*/ 64 h 67"/>
                  <a:gd name="T4" fmla="*/ 30 w 50"/>
                  <a:gd name="T5" fmla="*/ 67 h 67"/>
                  <a:gd name="T6" fmla="*/ 28 w 50"/>
                  <a:gd name="T7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4" name="Freeform 228"/>
              <p:cNvSpPr>
                <a:spLocks noEditPoints="1"/>
              </p:cNvSpPr>
              <p:nvPr/>
            </p:nvSpPr>
            <p:spPr bwMode="auto">
              <a:xfrm>
                <a:off x="5370513" y="4511675"/>
                <a:ext cx="1371600" cy="1285875"/>
              </a:xfrm>
              <a:custGeom>
                <a:avLst/>
                <a:gdLst>
                  <a:gd name="T0" fmla="*/ 1393 w 2123"/>
                  <a:gd name="T1" fmla="*/ 1747 h 1991"/>
                  <a:gd name="T2" fmla="*/ 977 w 2123"/>
                  <a:gd name="T3" fmla="*/ 1625 h 1991"/>
                  <a:gd name="T4" fmla="*/ 412 w 2123"/>
                  <a:gd name="T5" fmla="*/ 1618 h 1991"/>
                  <a:gd name="T6" fmla="*/ 28 w 2123"/>
                  <a:gd name="T7" fmla="*/ 1843 h 1991"/>
                  <a:gd name="T8" fmla="*/ 152 w 2123"/>
                  <a:gd name="T9" fmla="*/ 859 h 1991"/>
                  <a:gd name="T10" fmla="*/ 469 w 2123"/>
                  <a:gd name="T11" fmla="*/ 41 h 1991"/>
                  <a:gd name="T12" fmla="*/ 1760 w 2123"/>
                  <a:gd name="T13" fmla="*/ 57 h 1991"/>
                  <a:gd name="T14" fmla="*/ 2051 w 2123"/>
                  <a:gd name="T15" fmla="*/ 1263 h 1991"/>
                  <a:gd name="T16" fmla="*/ 2109 w 2123"/>
                  <a:gd name="T17" fmla="*/ 1809 h 1991"/>
                  <a:gd name="T18" fmla="*/ 1908 w 2123"/>
                  <a:gd name="T19" fmla="*/ 640 h 1991"/>
                  <a:gd name="T20" fmla="*/ 1789 w 2123"/>
                  <a:gd name="T21" fmla="*/ 843 h 1991"/>
                  <a:gd name="T22" fmla="*/ 1889 w 2123"/>
                  <a:gd name="T23" fmla="*/ 1919 h 1991"/>
                  <a:gd name="T24" fmla="*/ 440 w 2123"/>
                  <a:gd name="T25" fmla="*/ 821 h 1991"/>
                  <a:gd name="T26" fmla="*/ 1662 w 2123"/>
                  <a:gd name="T27" fmla="*/ 346 h 1991"/>
                  <a:gd name="T28" fmla="*/ 1605 w 2123"/>
                  <a:gd name="T29" fmla="*/ 489 h 1991"/>
                  <a:gd name="T30" fmla="*/ 1686 w 2123"/>
                  <a:gd name="T31" fmla="*/ 955 h 1991"/>
                  <a:gd name="T32" fmla="*/ 1760 w 2123"/>
                  <a:gd name="T33" fmla="*/ 1186 h 1991"/>
                  <a:gd name="T34" fmla="*/ 1381 w 2123"/>
                  <a:gd name="T35" fmla="*/ 1308 h 1991"/>
                  <a:gd name="T36" fmla="*/ 1822 w 2123"/>
                  <a:gd name="T37" fmla="*/ 1525 h 1991"/>
                  <a:gd name="T38" fmla="*/ 211 w 2123"/>
                  <a:gd name="T39" fmla="*/ 804 h 1991"/>
                  <a:gd name="T40" fmla="*/ 309 w 2123"/>
                  <a:gd name="T41" fmla="*/ 60 h 1991"/>
                  <a:gd name="T42" fmla="*/ 1197 w 2123"/>
                  <a:gd name="T43" fmla="*/ 184 h 1991"/>
                  <a:gd name="T44" fmla="*/ 1397 w 2123"/>
                  <a:gd name="T45" fmla="*/ 415 h 1991"/>
                  <a:gd name="T46" fmla="*/ 495 w 2123"/>
                  <a:gd name="T47" fmla="*/ 275 h 1991"/>
                  <a:gd name="T48" fmla="*/ 1111 w 2123"/>
                  <a:gd name="T49" fmla="*/ 513 h 1991"/>
                  <a:gd name="T50" fmla="*/ 569 w 2123"/>
                  <a:gd name="T51" fmla="*/ 449 h 1991"/>
                  <a:gd name="T52" fmla="*/ 1409 w 2123"/>
                  <a:gd name="T53" fmla="*/ 547 h 1991"/>
                  <a:gd name="T54" fmla="*/ 1281 w 2123"/>
                  <a:gd name="T55" fmla="*/ 645 h 1991"/>
                  <a:gd name="T56" fmla="*/ 1133 w 2123"/>
                  <a:gd name="T57" fmla="*/ 597 h 1991"/>
                  <a:gd name="T58" fmla="*/ 1596 w 2123"/>
                  <a:gd name="T59" fmla="*/ 511 h 1991"/>
                  <a:gd name="T60" fmla="*/ 1109 w 2123"/>
                  <a:gd name="T61" fmla="*/ 535 h 1991"/>
                  <a:gd name="T62" fmla="*/ 677 w 2123"/>
                  <a:gd name="T63" fmla="*/ 625 h 1991"/>
                  <a:gd name="T64" fmla="*/ 758 w 2123"/>
                  <a:gd name="T65" fmla="*/ 900 h 1991"/>
                  <a:gd name="T66" fmla="*/ 1369 w 2123"/>
                  <a:gd name="T67" fmla="*/ 664 h 1991"/>
                  <a:gd name="T68" fmla="*/ 937 w 2123"/>
                  <a:gd name="T69" fmla="*/ 1055 h 1991"/>
                  <a:gd name="T70" fmla="*/ 894 w 2123"/>
                  <a:gd name="T71" fmla="*/ 828 h 1991"/>
                  <a:gd name="T72" fmla="*/ 221 w 2123"/>
                  <a:gd name="T73" fmla="*/ 867 h 1991"/>
                  <a:gd name="T74" fmla="*/ 428 w 2123"/>
                  <a:gd name="T75" fmla="*/ 1427 h 1991"/>
                  <a:gd name="T76" fmla="*/ 1042 w 2123"/>
                  <a:gd name="T77" fmla="*/ 955 h 1991"/>
                  <a:gd name="T78" fmla="*/ 569 w 2123"/>
                  <a:gd name="T79" fmla="*/ 929 h 1991"/>
                  <a:gd name="T80" fmla="*/ 901 w 2123"/>
                  <a:gd name="T81" fmla="*/ 1031 h 1991"/>
                  <a:gd name="T82" fmla="*/ 870 w 2123"/>
                  <a:gd name="T83" fmla="*/ 1139 h 1991"/>
                  <a:gd name="T84" fmla="*/ 1364 w 2123"/>
                  <a:gd name="T85" fmla="*/ 1210 h 1991"/>
                  <a:gd name="T86" fmla="*/ 1524 w 2123"/>
                  <a:gd name="T87" fmla="*/ 1215 h 1991"/>
                  <a:gd name="T88" fmla="*/ 868 w 2123"/>
                  <a:gd name="T89" fmla="*/ 1349 h 1991"/>
                  <a:gd name="T90" fmla="*/ 1092 w 2123"/>
                  <a:gd name="T91" fmla="*/ 1205 h 1991"/>
                  <a:gd name="T92" fmla="*/ 1092 w 2123"/>
                  <a:gd name="T93" fmla="*/ 1205 h 1991"/>
                  <a:gd name="T94" fmla="*/ 1238 w 2123"/>
                  <a:gd name="T95" fmla="*/ 1303 h 1991"/>
                  <a:gd name="T96" fmla="*/ 827 w 2123"/>
                  <a:gd name="T97" fmla="*/ 1256 h 1991"/>
                  <a:gd name="T98" fmla="*/ 584 w 2123"/>
                  <a:gd name="T99" fmla="*/ 1320 h 1991"/>
                  <a:gd name="T100" fmla="*/ 667 w 2123"/>
                  <a:gd name="T101" fmla="*/ 1547 h 1991"/>
                  <a:gd name="T102" fmla="*/ 1073 w 2123"/>
                  <a:gd name="T103" fmla="*/ 1475 h 1991"/>
                  <a:gd name="T104" fmla="*/ 71 w 2123"/>
                  <a:gd name="T105" fmla="*/ 1611 h 1991"/>
                  <a:gd name="T106" fmla="*/ 85 w 2123"/>
                  <a:gd name="T107" fmla="*/ 1356 h 1991"/>
                  <a:gd name="T108" fmla="*/ 405 w 2123"/>
                  <a:gd name="T109" fmla="*/ 1456 h 1991"/>
                  <a:gd name="T110" fmla="*/ 1378 w 2123"/>
                  <a:gd name="T111" fmla="*/ 1492 h 1991"/>
                  <a:gd name="T112" fmla="*/ 650 w 2123"/>
                  <a:gd name="T113" fmla="*/ 1559 h 1991"/>
                  <a:gd name="T114" fmla="*/ 507 w 2123"/>
                  <a:gd name="T115" fmla="*/ 1451 h 1991"/>
                  <a:gd name="T116" fmla="*/ 1419 w 2123"/>
                  <a:gd name="T117" fmla="*/ 1602 h 1991"/>
                  <a:gd name="T118" fmla="*/ 431 w 2123"/>
                  <a:gd name="T119" fmla="*/ 1549 h 1991"/>
                  <a:gd name="T120" fmla="*/ 822 w 2123"/>
                  <a:gd name="T121" fmla="*/ 1561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5" name="Freeform 229"/>
              <p:cNvSpPr>
                <a:spLocks noEditPoints="1"/>
              </p:cNvSpPr>
              <p:nvPr/>
            </p:nvSpPr>
            <p:spPr bwMode="auto">
              <a:xfrm>
                <a:off x="5426075" y="5075238"/>
                <a:ext cx="290513" cy="327025"/>
              </a:xfrm>
              <a:custGeom>
                <a:avLst/>
                <a:gdLst>
                  <a:gd name="T0" fmla="*/ 438 w 450"/>
                  <a:gd name="T1" fmla="*/ 328 h 506"/>
                  <a:gd name="T2" fmla="*/ 235 w 450"/>
                  <a:gd name="T3" fmla="*/ 497 h 506"/>
                  <a:gd name="T4" fmla="*/ 75 w 450"/>
                  <a:gd name="T5" fmla="*/ 425 h 506"/>
                  <a:gd name="T6" fmla="*/ 78 w 450"/>
                  <a:gd name="T7" fmla="*/ 82 h 506"/>
                  <a:gd name="T8" fmla="*/ 235 w 450"/>
                  <a:gd name="T9" fmla="*/ 56 h 506"/>
                  <a:gd name="T10" fmla="*/ 247 w 450"/>
                  <a:gd name="T11" fmla="*/ 163 h 506"/>
                  <a:gd name="T12" fmla="*/ 276 w 450"/>
                  <a:gd name="T13" fmla="*/ 270 h 506"/>
                  <a:gd name="T14" fmla="*/ 388 w 450"/>
                  <a:gd name="T15" fmla="*/ 397 h 506"/>
                  <a:gd name="T16" fmla="*/ 357 w 450"/>
                  <a:gd name="T17" fmla="*/ 318 h 506"/>
                  <a:gd name="T18" fmla="*/ 414 w 450"/>
                  <a:gd name="T19" fmla="*/ 244 h 506"/>
                  <a:gd name="T20" fmla="*/ 350 w 450"/>
                  <a:gd name="T21" fmla="*/ 237 h 506"/>
                  <a:gd name="T22" fmla="*/ 395 w 450"/>
                  <a:gd name="T23" fmla="*/ 158 h 506"/>
                  <a:gd name="T24" fmla="*/ 388 w 450"/>
                  <a:gd name="T25" fmla="*/ 144 h 506"/>
                  <a:gd name="T26" fmla="*/ 295 w 450"/>
                  <a:gd name="T27" fmla="*/ 134 h 506"/>
                  <a:gd name="T28" fmla="*/ 235 w 450"/>
                  <a:gd name="T29" fmla="*/ 56 h 506"/>
                  <a:gd name="T30" fmla="*/ 140 w 450"/>
                  <a:gd name="T31" fmla="*/ 82 h 506"/>
                  <a:gd name="T32" fmla="*/ 209 w 450"/>
                  <a:gd name="T33" fmla="*/ 63 h 506"/>
                  <a:gd name="T34" fmla="*/ 230 w 450"/>
                  <a:gd name="T35" fmla="*/ 478 h 506"/>
                  <a:gd name="T36" fmla="*/ 302 w 450"/>
                  <a:gd name="T37" fmla="*/ 414 h 506"/>
                  <a:gd name="T38" fmla="*/ 316 w 450"/>
                  <a:gd name="T39" fmla="*/ 390 h 506"/>
                  <a:gd name="T40" fmla="*/ 185 w 450"/>
                  <a:gd name="T41" fmla="*/ 280 h 506"/>
                  <a:gd name="T42" fmla="*/ 202 w 450"/>
                  <a:gd name="T43" fmla="*/ 170 h 506"/>
                  <a:gd name="T44" fmla="*/ 116 w 450"/>
                  <a:gd name="T45" fmla="*/ 91 h 506"/>
                  <a:gd name="T46" fmla="*/ 125 w 450"/>
                  <a:gd name="T47" fmla="*/ 175 h 506"/>
                  <a:gd name="T48" fmla="*/ 35 w 450"/>
                  <a:gd name="T49" fmla="*/ 218 h 506"/>
                  <a:gd name="T50" fmla="*/ 30 w 450"/>
                  <a:gd name="T51" fmla="*/ 249 h 506"/>
                  <a:gd name="T52" fmla="*/ 111 w 450"/>
                  <a:gd name="T53" fmla="*/ 320 h 506"/>
                  <a:gd name="T54" fmla="*/ 63 w 450"/>
                  <a:gd name="T55" fmla="*/ 371 h 506"/>
                  <a:gd name="T56" fmla="*/ 185 w 450"/>
                  <a:gd name="T57" fmla="*/ 139 h 506"/>
                  <a:gd name="T58" fmla="*/ 223 w 450"/>
                  <a:gd name="T59" fmla="*/ 96 h 506"/>
                  <a:gd name="T60" fmla="*/ 223 w 450"/>
                  <a:gd name="T61" fmla="*/ 215 h 506"/>
                  <a:gd name="T62" fmla="*/ 223 w 450"/>
                  <a:gd name="T63" fmla="*/ 215 h 506"/>
                  <a:gd name="T64" fmla="*/ 247 w 450"/>
                  <a:gd name="T65" fmla="*/ 242 h 506"/>
                  <a:gd name="T66" fmla="*/ 304 w 450"/>
                  <a:gd name="T67" fmla="*/ 342 h 506"/>
                  <a:gd name="T68" fmla="*/ 259 w 450"/>
                  <a:gd name="T69" fmla="*/ 297 h 506"/>
                  <a:gd name="T70" fmla="*/ 350 w 450"/>
                  <a:gd name="T71" fmla="*/ 404 h 506"/>
                  <a:gd name="T72" fmla="*/ 371 w 450"/>
                  <a:gd name="T73" fmla="*/ 402 h 506"/>
                  <a:gd name="T74" fmla="*/ 350 w 450"/>
                  <a:gd name="T75" fmla="*/ 40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1" name="组合 30"/>
            <p:cNvGrpSpPr/>
            <p:nvPr userDrawn="1"/>
          </p:nvGrpSpPr>
          <p:grpSpPr>
            <a:xfrm>
              <a:off x="6178053" y="5351600"/>
              <a:ext cx="1690161" cy="1725764"/>
              <a:chOff x="6746875" y="3863975"/>
              <a:chExt cx="1431925" cy="1462088"/>
            </a:xfrm>
            <a:grpFill/>
          </p:grpSpPr>
          <p:sp>
            <p:nvSpPr>
              <p:cNvPr id="87" name="Freeform 230"/>
              <p:cNvSpPr>
                <a:spLocks noEditPoints="1"/>
              </p:cNvSpPr>
              <p:nvPr/>
            </p:nvSpPr>
            <p:spPr bwMode="auto">
              <a:xfrm>
                <a:off x="6846888" y="4487863"/>
                <a:ext cx="206375" cy="219075"/>
              </a:xfrm>
              <a:custGeom>
                <a:avLst/>
                <a:gdLst>
                  <a:gd name="T0" fmla="*/ 187 w 319"/>
                  <a:gd name="T1" fmla="*/ 333 h 338"/>
                  <a:gd name="T2" fmla="*/ 102 w 319"/>
                  <a:gd name="T3" fmla="*/ 247 h 338"/>
                  <a:gd name="T4" fmla="*/ 37 w 319"/>
                  <a:gd name="T5" fmla="*/ 232 h 338"/>
                  <a:gd name="T6" fmla="*/ 1 w 319"/>
                  <a:gd name="T7" fmla="*/ 212 h 338"/>
                  <a:gd name="T8" fmla="*/ 13 w 319"/>
                  <a:gd name="T9" fmla="*/ 177 h 338"/>
                  <a:gd name="T10" fmla="*/ 51 w 319"/>
                  <a:gd name="T11" fmla="*/ 126 h 338"/>
                  <a:gd name="T12" fmla="*/ 50 w 319"/>
                  <a:gd name="T13" fmla="*/ 32 h 338"/>
                  <a:gd name="T14" fmla="*/ 143 w 319"/>
                  <a:gd name="T15" fmla="*/ 44 h 338"/>
                  <a:gd name="T16" fmla="*/ 201 w 319"/>
                  <a:gd name="T17" fmla="*/ 23 h 338"/>
                  <a:gd name="T18" fmla="*/ 271 w 319"/>
                  <a:gd name="T19" fmla="*/ 39 h 338"/>
                  <a:gd name="T20" fmla="*/ 262 w 319"/>
                  <a:gd name="T21" fmla="*/ 128 h 338"/>
                  <a:gd name="T22" fmla="*/ 318 w 319"/>
                  <a:gd name="T23" fmla="*/ 177 h 338"/>
                  <a:gd name="T24" fmla="*/ 308 w 319"/>
                  <a:gd name="T25" fmla="*/ 212 h 338"/>
                  <a:gd name="T26" fmla="*/ 244 w 319"/>
                  <a:gd name="T27" fmla="*/ 237 h 338"/>
                  <a:gd name="T28" fmla="*/ 187 w 319"/>
                  <a:gd name="T29" fmla="*/ 333 h 338"/>
                  <a:gd name="T30" fmla="*/ 148 w 319"/>
                  <a:gd name="T31" fmla="*/ 63 h 338"/>
                  <a:gd name="T32" fmla="*/ 71 w 319"/>
                  <a:gd name="T33" fmla="*/ 37 h 338"/>
                  <a:gd name="T34" fmla="*/ 65 w 319"/>
                  <a:gd name="T35" fmla="*/ 135 h 338"/>
                  <a:gd name="T36" fmla="*/ 44 w 319"/>
                  <a:gd name="T37" fmla="*/ 170 h 338"/>
                  <a:gd name="T38" fmla="*/ 20 w 319"/>
                  <a:gd name="T39" fmla="*/ 209 h 338"/>
                  <a:gd name="T40" fmla="*/ 69 w 319"/>
                  <a:gd name="T41" fmla="*/ 225 h 338"/>
                  <a:gd name="T42" fmla="*/ 113 w 319"/>
                  <a:gd name="T43" fmla="*/ 235 h 338"/>
                  <a:gd name="T44" fmla="*/ 136 w 319"/>
                  <a:gd name="T45" fmla="*/ 281 h 338"/>
                  <a:gd name="T46" fmla="*/ 174 w 319"/>
                  <a:gd name="T47" fmla="*/ 318 h 338"/>
                  <a:gd name="T48" fmla="*/ 223 w 319"/>
                  <a:gd name="T49" fmla="*/ 230 h 338"/>
                  <a:gd name="T50" fmla="*/ 253 w 319"/>
                  <a:gd name="T51" fmla="*/ 214 h 338"/>
                  <a:gd name="T52" fmla="*/ 300 w 319"/>
                  <a:gd name="T53" fmla="*/ 186 h 338"/>
                  <a:gd name="T54" fmla="*/ 246 w 319"/>
                  <a:gd name="T55" fmla="*/ 135 h 338"/>
                  <a:gd name="T56" fmla="*/ 253 w 319"/>
                  <a:gd name="T57" fmla="*/ 42 h 338"/>
                  <a:gd name="T58" fmla="*/ 148 w 319"/>
                  <a:gd name="T59" fmla="*/ 6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8" name="Freeform 231"/>
              <p:cNvSpPr>
                <a:spLocks noEditPoints="1"/>
              </p:cNvSpPr>
              <p:nvPr/>
            </p:nvSpPr>
            <p:spPr bwMode="auto">
              <a:xfrm>
                <a:off x="6873875" y="4524375"/>
                <a:ext cx="149225" cy="149225"/>
              </a:xfrm>
              <a:custGeom>
                <a:avLst/>
                <a:gdLst>
                  <a:gd name="T0" fmla="*/ 180 w 230"/>
                  <a:gd name="T1" fmla="*/ 5 h 231"/>
                  <a:gd name="T2" fmla="*/ 183 w 230"/>
                  <a:gd name="T3" fmla="*/ 70 h 231"/>
                  <a:gd name="T4" fmla="*/ 222 w 230"/>
                  <a:gd name="T5" fmla="*/ 108 h 231"/>
                  <a:gd name="T6" fmla="*/ 209 w 230"/>
                  <a:gd name="T7" fmla="*/ 143 h 231"/>
                  <a:gd name="T8" fmla="*/ 145 w 230"/>
                  <a:gd name="T9" fmla="*/ 219 h 231"/>
                  <a:gd name="T10" fmla="*/ 87 w 230"/>
                  <a:gd name="T11" fmla="*/ 154 h 231"/>
                  <a:gd name="T12" fmla="*/ 6 w 230"/>
                  <a:gd name="T13" fmla="*/ 147 h 231"/>
                  <a:gd name="T14" fmla="*/ 23 w 230"/>
                  <a:gd name="T15" fmla="*/ 91 h 231"/>
                  <a:gd name="T16" fmla="*/ 32 w 230"/>
                  <a:gd name="T17" fmla="*/ 8 h 231"/>
                  <a:gd name="T18" fmla="*/ 57 w 230"/>
                  <a:gd name="T19" fmla="*/ 3 h 231"/>
                  <a:gd name="T20" fmla="*/ 162 w 230"/>
                  <a:gd name="T21" fmla="*/ 1 h 231"/>
                  <a:gd name="T22" fmla="*/ 180 w 230"/>
                  <a:gd name="T23" fmla="*/ 5 h 231"/>
                  <a:gd name="T24" fmla="*/ 48 w 230"/>
                  <a:gd name="T25" fmla="*/ 24 h 231"/>
                  <a:gd name="T26" fmla="*/ 66 w 230"/>
                  <a:gd name="T27" fmla="*/ 73 h 231"/>
                  <a:gd name="T28" fmla="*/ 23 w 230"/>
                  <a:gd name="T29" fmla="*/ 135 h 231"/>
                  <a:gd name="T30" fmla="*/ 94 w 230"/>
                  <a:gd name="T31" fmla="*/ 138 h 231"/>
                  <a:gd name="T32" fmla="*/ 134 w 230"/>
                  <a:gd name="T33" fmla="*/ 199 h 231"/>
                  <a:gd name="T34" fmla="*/ 202 w 230"/>
                  <a:gd name="T35" fmla="*/ 129 h 231"/>
                  <a:gd name="T36" fmla="*/ 167 w 230"/>
                  <a:gd name="T37" fmla="*/ 85 h 231"/>
                  <a:gd name="T38" fmla="*/ 167 w 230"/>
                  <a:gd name="T39" fmla="*/ 22 h 231"/>
                  <a:gd name="T40" fmla="*/ 99 w 230"/>
                  <a:gd name="T41" fmla="*/ 47 h 231"/>
                  <a:gd name="T42" fmla="*/ 48 w 230"/>
                  <a:gd name="T43" fmla="*/ 24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9" name="Freeform 232"/>
              <p:cNvSpPr>
                <a:spLocks noEditPoints="1"/>
              </p:cNvSpPr>
              <p:nvPr/>
            </p:nvSpPr>
            <p:spPr bwMode="auto">
              <a:xfrm>
                <a:off x="7759700" y="4643438"/>
                <a:ext cx="36513" cy="39688"/>
              </a:xfrm>
              <a:custGeom>
                <a:avLst/>
                <a:gdLst>
                  <a:gd name="T0" fmla="*/ 44 w 57"/>
                  <a:gd name="T1" fmla="*/ 3 h 61"/>
                  <a:gd name="T2" fmla="*/ 42 w 57"/>
                  <a:gd name="T3" fmla="*/ 57 h 61"/>
                  <a:gd name="T4" fmla="*/ 27 w 57"/>
                  <a:gd name="T5" fmla="*/ 61 h 61"/>
                  <a:gd name="T6" fmla="*/ 7 w 57"/>
                  <a:gd name="T7" fmla="*/ 15 h 61"/>
                  <a:gd name="T8" fmla="*/ 44 w 57"/>
                  <a:gd name="T9" fmla="*/ 3 h 61"/>
                  <a:gd name="T10" fmla="*/ 27 w 57"/>
                  <a:gd name="T11" fmla="*/ 42 h 61"/>
                  <a:gd name="T12" fmla="*/ 39 w 57"/>
                  <a:gd name="T13" fmla="*/ 38 h 61"/>
                  <a:gd name="T14" fmla="*/ 27 w 57"/>
                  <a:gd name="T15" fmla="*/ 4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0" name="Freeform 233"/>
              <p:cNvSpPr>
                <a:spLocks noEditPoints="1"/>
              </p:cNvSpPr>
              <p:nvPr/>
            </p:nvSpPr>
            <p:spPr bwMode="auto">
              <a:xfrm>
                <a:off x="7770813" y="4702175"/>
                <a:ext cx="46038" cy="52388"/>
              </a:xfrm>
              <a:custGeom>
                <a:avLst/>
                <a:gdLst>
                  <a:gd name="T0" fmla="*/ 0 w 72"/>
                  <a:gd name="T1" fmla="*/ 37 h 81"/>
                  <a:gd name="T2" fmla="*/ 47 w 72"/>
                  <a:gd name="T3" fmla="*/ 72 h 81"/>
                  <a:gd name="T4" fmla="*/ 14 w 72"/>
                  <a:gd name="T5" fmla="*/ 75 h 81"/>
                  <a:gd name="T6" fmla="*/ 0 w 72"/>
                  <a:gd name="T7" fmla="*/ 37 h 81"/>
                  <a:gd name="T8" fmla="*/ 37 w 72"/>
                  <a:gd name="T9" fmla="*/ 58 h 81"/>
                  <a:gd name="T10" fmla="*/ 23 w 72"/>
                  <a:gd name="T11" fmla="*/ 40 h 81"/>
                  <a:gd name="T12" fmla="*/ 37 w 72"/>
                  <a:gd name="T13" fmla="*/ 58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1" name="Freeform 234"/>
              <p:cNvSpPr/>
              <p:nvPr/>
            </p:nvSpPr>
            <p:spPr bwMode="auto">
              <a:xfrm>
                <a:off x="7518400" y="4743450"/>
                <a:ext cx="28575" cy="19050"/>
              </a:xfrm>
              <a:custGeom>
                <a:avLst/>
                <a:gdLst>
                  <a:gd name="T0" fmla="*/ 45 w 45"/>
                  <a:gd name="T1" fmla="*/ 13 h 29"/>
                  <a:gd name="T2" fmla="*/ 45 w 45"/>
                  <a:gd name="T3" fmla="*/ 17 h 29"/>
                  <a:gd name="T4" fmla="*/ 7 w 45"/>
                  <a:gd name="T5" fmla="*/ 24 h 29"/>
                  <a:gd name="T6" fmla="*/ 2 w 45"/>
                  <a:gd name="T7" fmla="*/ 11 h 29"/>
                  <a:gd name="T8" fmla="*/ 45 w 45"/>
                  <a:gd name="T9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2" name="Freeform 235"/>
              <p:cNvSpPr/>
              <p:nvPr/>
            </p:nvSpPr>
            <p:spPr bwMode="auto">
              <a:xfrm>
                <a:off x="7564438" y="4735513"/>
                <a:ext cx="20638" cy="34925"/>
              </a:xfrm>
              <a:custGeom>
                <a:avLst/>
                <a:gdLst>
                  <a:gd name="T0" fmla="*/ 15 w 33"/>
                  <a:gd name="T1" fmla="*/ 55 h 55"/>
                  <a:gd name="T2" fmla="*/ 1 w 33"/>
                  <a:gd name="T3" fmla="*/ 29 h 55"/>
                  <a:gd name="T4" fmla="*/ 15 w 33"/>
                  <a:gd name="T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3" name="Freeform 236"/>
              <p:cNvSpPr/>
              <p:nvPr/>
            </p:nvSpPr>
            <p:spPr bwMode="auto">
              <a:xfrm>
                <a:off x="7485063" y="4756150"/>
                <a:ext cx="17463" cy="17463"/>
              </a:xfrm>
              <a:custGeom>
                <a:avLst/>
                <a:gdLst>
                  <a:gd name="T0" fmla="*/ 28 w 28"/>
                  <a:gd name="T1" fmla="*/ 2 h 27"/>
                  <a:gd name="T2" fmla="*/ 0 w 28"/>
                  <a:gd name="T3" fmla="*/ 14 h 27"/>
                  <a:gd name="T4" fmla="*/ 28 w 28"/>
                  <a:gd name="T5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4" name="Freeform 237"/>
              <p:cNvSpPr/>
              <p:nvPr/>
            </p:nvSpPr>
            <p:spPr bwMode="auto">
              <a:xfrm>
                <a:off x="7445375" y="4765675"/>
                <a:ext cx="22225" cy="17463"/>
              </a:xfrm>
              <a:custGeom>
                <a:avLst/>
                <a:gdLst>
                  <a:gd name="T0" fmla="*/ 33 w 33"/>
                  <a:gd name="T1" fmla="*/ 3 h 26"/>
                  <a:gd name="T2" fmla="*/ 0 w 33"/>
                  <a:gd name="T3" fmla="*/ 19 h 26"/>
                  <a:gd name="T4" fmla="*/ 33 w 33"/>
                  <a:gd name="T5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5" name="Freeform 238"/>
              <p:cNvSpPr/>
              <p:nvPr/>
            </p:nvSpPr>
            <p:spPr bwMode="auto">
              <a:xfrm>
                <a:off x="7397750" y="4768850"/>
                <a:ext cx="26988" cy="17463"/>
              </a:xfrm>
              <a:custGeom>
                <a:avLst/>
                <a:gdLst>
                  <a:gd name="T0" fmla="*/ 43 w 43"/>
                  <a:gd name="T1" fmla="*/ 16 h 26"/>
                  <a:gd name="T2" fmla="*/ 3 w 43"/>
                  <a:gd name="T3" fmla="*/ 23 h 26"/>
                  <a:gd name="T4" fmla="*/ 43 w 43"/>
                  <a:gd name="T5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6" name="Freeform 239"/>
              <p:cNvSpPr/>
              <p:nvPr/>
            </p:nvSpPr>
            <p:spPr bwMode="auto">
              <a:xfrm>
                <a:off x="7408863" y="4776788"/>
                <a:ext cx="144463" cy="33338"/>
              </a:xfrm>
              <a:custGeom>
                <a:avLst/>
                <a:gdLst>
                  <a:gd name="T0" fmla="*/ 0 w 223"/>
                  <a:gd name="T1" fmla="*/ 46 h 50"/>
                  <a:gd name="T2" fmla="*/ 36 w 223"/>
                  <a:gd name="T3" fmla="*/ 23 h 50"/>
                  <a:gd name="T4" fmla="*/ 214 w 223"/>
                  <a:gd name="T5" fmla="*/ 0 h 50"/>
                  <a:gd name="T6" fmla="*/ 216 w 223"/>
                  <a:gd name="T7" fmla="*/ 16 h 50"/>
                  <a:gd name="T8" fmla="*/ 183 w 223"/>
                  <a:gd name="T9" fmla="*/ 25 h 50"/>
                  <a:gd name="T10" fmla="*/ 95 w 223"/>
                  <a:gd name="T11" fmla="*/ 28 h 50"/>
                  <a:gd name="T12" fmla="*/ 0 w 223"/>
                  <a:gd name="T13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7" name="Freeform 240"/>
              <p:cNvSpPr/>
              <p:nvPr/>
            </p:nvSpPr>
            <p:spPr bwMode="auto">
              <a:xfrm>
                <a:off x="7569200" y="4776788"/>
                <a:ext cx="17463" cy="22225"/>
              </a:xfrm>
              <a:custGeom>
                <a:avLst/>
                <a:gdLst>
                  <a:gd name="T0" fmla="*/ 10 w 26"/>
                  <a:gd name="T1" fmla="*/ 0 h 33"/>
                  <a:gd name="T2" fmla="*/ 19 w 26"/>
                  <a:gd name="T3" fmla="*/ 0 h 33"/>
                  <a:gd name="T4" fmla="*/ 22 w 26"/>
                  <a:gd name="T5" fmla="*/ 30 h 33"/>
                  <a:gd name="T6" fmla="*/ 14 w 26"/>
                  <a:gd name="T7" fmla="*/ 32 h 33"/>
                  <a:gd name="T8" fmla="*/ 10 w 26"/>
                  <a:gd name="T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8" name="Freeform 241"/>
              <p:cNvSpPr/>
              <p:nvPr/>
            </p:nvSpPr>
            <p:spPr bwMode="auto">
              <a:xfrm>
                <a:off x="7372350" y="4783138"/>
                <a:ext cx="19050" cy="17463"/>
              </a:xfrm>
              <a:custGeom>
                <a:avLst/>
                <a:gdLst>
                  <a:gd name="T0" fmla="*/ 16 w 28"/>
                  <a:gd name="T1" fmla="*/ 28 h 28"/>
                  <a:gd name="T2" fmla="*/ 11 w 28"/>
                  <a:gd name="T3" fmla="*/ 0 h 28"/>
                  <a:gd name="T4" fmla="*/ 16 w 28"/>
                  <a:gd name="T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9" name="Freeform 242"/>
              <p:cNvSpPr/>
              <p:nvPr/>
            </p:nvSpPr>
            <p:spPr bwMode="auto">
              <a:xfrm>
                <a:off x="7419975" y="4799013"/>
                <a:ext cx="134938" cy="42863"/>
              </a:xfrm>
              <a:custGeom>
                <a:avLst/>
                <a:gdLst>
                  <a:gd name="T0" fmla="*/ 205 w 211"/>
                  <a:gd name="T1" fmla="*/ 1 h 66"/>
                  <a:gd name="T2" fmla="*/ 204 w 211"/>
                  <a:gd name="T3" fmla="*/ 23 h 66"/>
                  <a:gd name="T4" fmla="*/ 190 w 211"/>
                  <a:gd name="T5" fmla="*/ 22 h 66"/>
                  <a:gd name="T6" fmla="*/ 62 w 211"/>
                  <a:gd name="T7" fmla="*/ 50 h 66"/>
                  <a:gd name="T8" fmla="*/ 0 w 211"/>
                  <a:gd name="T9" fmla="*/ 53 h 66"/>
                  <a:gd name="T10" fmla="*/ 25 w 211"/>
                  <a:gd name="T11" fmla="*/ 41 h 66"/>
                  <a:gd name="T12" fmla="*/ 74 w 211"/>
                  <a:gd name="T13" fmla="*/ 27 h 66"/>
                  <a:gd name="T14" fmla="*/ 190 w 211"/>
                  <a:gd name="T15" fmla="*/ 4 h 66"/>
                  <a:gd name="T16" fmla="*/ 205 w 211"/>
                  <a:gd name="T17" fmla="*/ 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0" name="Freeform 243"/>
              <p:cNvSpPr/>
              <p:nvPr/>
            </p:nvSpPr>
            <p:spPr bwMode="auto">
              <a:xfrm>
                <a:off x="7570788" y="4800600"/>
                <a:ext cx="20638" cy="26988"/>
              </a:xfrm>
              <a:custGeom>
                <a:avLst/>
                <a:gdLst>
                  <a:gd name="T0" fmla="*/ 23 w 31"/>
                  <a:gd name="T1" fmla="*/ 43 h 43"/>
                  <a:gd name="T2" fmla="*/ 14 w 31"/>
                  <a:gd name="T3" fmla="*/ 43 h 43"/>
                  <a:gd name="T4" fmla="*/ 28 w 31"/>
                  <a:gd name="T5" fmla="*/ 18 h 43"/>
                  <a:gd name="T6" fmla="*/ 23 w 31"/>
                  <a:gd name="T7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1" name="Freeform 244"/>
              <p:cNvSpPr>
                <a:spLocks noEditPoints="1"/>
              </p:cNvSpPr>
              <p:nvPr/>
            </p:nvSpPr>
            <p:spPr bwMode="auto">
              <a:xfrm>
                <a:off x="7112000" y="4799013"/>
                <a:ext cx="46038" cy="57150"/>
              </a:xfrm>
              <a:custGeom>
                <a:avLst/>
                <a:gdLst>
                  <a:gd name="T0" fmla="*/ 23 w 70"/>
                  <a:gd name="T1" fmla="*/ 17 h 87"/>
                  <a:gd name="T2" fmla="*/ 19 w 70"/>
                  <a:gd name="T3" fmla="*/ 72 h 87"/>
                  <a:gd name="T4" fmla="*/ 23 w 70"/>
                  <a:gd name="T5" fmla="*/ 17 h 87"/>
                  <a:gd name="T6" fmla="*/ 21 w 70"/>
                  <a:gd name="T7" fmla="*/ 51 h 87"/>
                  <a:gd name="T8" fmla="*/ 42 w 70"/>
                  <a:gd name="T9" fmla="*/ 52 h 87"/>
                  <a:gd name="T10" fmla="*/ 33 w 70"/>
                  <a:gd name="T11" fmla="*/ 31 h 87"/>
                  <a:gd name="T12" fmla="*/ 21 w 70"/>
                  <a:gd name="T13" fmla="*/ 5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2" name="Freeform 245"/>
              <p:cNvSpPr/>
              <p:nvPr/>
            </p:nvSpPr>
            <p:spPr bwMode="auto">
              <a:xfrm>
                <a:off x="7377113" y="4819650"/>
                <a:ext cx="17463" cy="25400"/>
              </a:xfrm>
              <a:custGeom>
                <a:avLst/>
                <a:gdLst>
                  <a:gd name="T0" fmla="*/ 5 w 26"/>
                  <a:gd name="T1" fmla="*/ 0 h 41"/>
                  <a:gd name="T2" fmla="*/ 19 w 26"/>
                  <a:gd name="T3" fmla="*/ 41 h 41"/>
                  <a:gd name="T4" fmla="*/ 5 w 26"/>
                  <a:gd name="T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3" name="Freeform 246"/>
              <p:cNvSpPr/>
              <p:nvPr/>
            </p:nvSpPr>
            <p:spPr bwMode="auto">
              <a:xfrm>
                <a:off x="7542213" y="4822825"/>
                <a:ext cx="26988" cy="12700"/>
              </a:xfrm>
              <a:custGeom>
                <a:avLst/>
                <a:gdLst>
                  <a:gd name="T0" fmla="*/ 37 w 42"/>
                  <a:gd name="T1" fmla="*/ 0 h 20"/>
                  <a:gd name="T2" fmla="*/ 37 w 42"/>
                  <a:gd name="T3" fmla="*/ 20 h 20"/>
                  <a:gd name="T4" fmla="*/ 0 w 42"/>
                  <a:gd name="T5" fmla="*/ 18 h 20"/>
                  <a:gd name="T6" fmla="*/ 37 w 42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4" name="Freeform 247"/>
              <p:cNvSpPr/>
              <p:nvPr/>
            </p:nvSpPr>
            <p:spPr bwMode="auto">
              <a:xfrm>
                <a:off x="7504113" y="4827588"/>
                <a:ext cx="26988" cy="17463"/>
              </a:xfrm>
              <a:custGeom>
                <a:avLst/>
                <a:gdLst>
                  <a:gd name="T0" fmla="*/ 42 w 42"/>
                  <a:gd name="T1" fmla="*/ 16 h 27"/>
                  <a:gd name="T2" fmla="*/ 0 w 42"/>
                  <a:gd name="T3" fmla="*/ 25 h 27"/>
                  <a:gd name="T4" fmla="*/ 42 w 42"/>
                  <a:gd name="T5" fmla="*/ 1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5" name="Freeform 248"/>
              <p:cNvSpPr/>
              <p:nvPr/>
            </p:nvSpPr>
            <p:spPr bwMode="auto">
              <a:xfrm>
                <a:off x="7461250" y="4845050"/>
                <a:ext cx="25400" cy="9525"/>
              </a:xfrm>
              <a:custGeom>
                <a:avLst/>
                <a:gdLst>
                  <a:gd name="T0" fmla="*/ 35 w 39"/>
                  <a:gd name="T1" fmla="*/ 0 h 16"/>
                  <a:gd name="T2" fmla="*/ 35 w 39"/>
                  <a:gd name="T3" fmla="*/ 16 h 16"/>
                  <a:gd name="T4" fmla="*/ 0 w 39"/>
                  <a:gd name="T5" fmla="*/ 12 h 16"/>
                  <a:gd name="T6" fmla="*/ 35 w 39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6" name="Freeform 249"/>
              <p:cNvSpPr/>
              <p:nvPr/>
            </p:nvSpPr>
            <p:spPr bwMode="auto">
              <a:xfrm>
                <a:off x="7419975" y="4843463"/>
                <a:ext cx="31750" cy="19050"/>
              </a:xfrm>
              <a:custGeom>
                <a:avLst/>
                <a:gdLst>
                  <a:gd name="T0" fmla="*/ 39 w 48"/>
                  <a:gd name="T1" fmla="*/ 26 h 30"/>
                  <a:gd name="T2" fmla="*/ 0 w 48"/>
                  <a:gd name="T3" fmla="*/ 30 h 30"/>
                  <a:gd name="T4" fmla="*/ 39 w 48"/>
                  <a:gd name="T5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7" name="Freeform 250"/>
              <p:cNvSpPr/>
              <p:nvPr/>
            </p:nvSpPr>
            <p:spPr bwMode="auto">
              <a:xfrm>
                <a:off x="7388225" y="4849813"/>
                <a:ext cx="19050" cy="14288"/>
              </a:xfrm>
              <a:custGeom>
                <a:avLst/>
                <a:gdLst>
                  <a:gd name="T0" fmla="*/ 29 w 29"/>
                  <a:gd name="T1" fmla="*/ 14 h 21"/>
                  <a:gd name="T2" fmla="*/ 11 w 29"/>
                  <a:gd name="T3" fmla="*/ 21 h 21"/>
                  <a:gd name="T4" fmla="*/ 4 w 29"/>
                  <a:gd name="T5" fmla="*/ 3 h 21"/>
                  <a:gd name="T6" fmla="*/ 29 w 29"/>
                  <a:gd name="T7" fmla="*/ 1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8" name="Freeform 251"/>
              <p:cNvSpPr>
                <a:spLocks noEditPoints="1"/>
              </p:cNvSpPr>
              <p:nvPr/>
            </p:nvSpPr>
            <p:spPr bwMode="auto">
              <a:xfrm>
                <a:off x="7121525" y="4862513"/>
                <a:ext cx="60325" cy="52388"/>
              </a:xfrm>
              <a:custGeom>
                <a:avLst/>
                <a:gdLst>
                  <a:gd name="T0" fmla="*/ 54 w 94"/>
                  <a:gd name="T1" fmla="*/ 10 h 81"/>
                  <a:gd name="T2" fmla="*/ 5 w 94"/>
                  <a:gd name="T3" fmla="*/ 25 h 81"/>
                  <a:gd name="T4" fmla="*/ 54 w 94"/>
                  <a:gd name="T5" fmla="*/ 10 h 81"/>
                  <a:gd name="T6" fmla="*/ 21 w 94"/>
                  <a:gd name="T7" fmla="*/ 27 h 81"/>
                  <a:gd name="T8" fmla="*/ 47 w 94"/>
                  <a:gd name="T9" fmla="*/ 38 h 81"/>
                  <a:gd name="T10" fmla="*/ 46 w 94"/>
                  <a:gd name="T11" fmla="*/ 22 h 81"/>
                  <a:gd name="T12" fmla="*/ 21 w 94"/>
                  <a:gd name="T13" fmla="*/ 27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9" name="Freeform 252"/>
              <p:cNvSpPr>
                <a:spLocks noEditPoints="1"/>
              </p:cNvSpPr>
              <p:nvPr/>
            </p:nvSpPr>
            <p:spPr bwMode="auto">
              <a:xfrm>
                <a:off x="7294563" y="4676775"/>
                <a:ext cx="361950" cy="247650"/>
              </a:xfrm>
              <a:custGeom>
                <a:avLst/>
                <a:gdLst>
                  <a:gd name="T0" fmla="*/ 476 w 561"/>
                  <a:gd name="T1" fmla="*/ 51 h 383"/>
                  <a:gd name="T2" fmla="*/ 509 w 561"/>
                  <a:gd name="T3" fmla="*/ 121 h 383"/>
                  <a:gd name="T4" fmla="*/ 519 w 561"/>
                  <a:gd name="T5" fmla="*/ 181 h 383"/>
                  <a:gd name="T6" fmla="*/ 509 w 561"/>
                  <a:gd name="T7" fmla="*/ 251 h 383"/>
                  <a:gd name="T8" fmla="*/ 474 w 561"/>
                  <a:gd name="T9" fmla="*/ 304 h 383"/>
                  <a:gd name="T10" fmla="*/ 405 w 561"/>
                  <a:gd name="T11" fmla="*/ 335 h 383"/>
                  <a:gd name="T12" fmla="*/ 318 w 561"/>
                  <a:gd name="T13" fmla="*/ 360 h 383"/>
                  <a:gd name="T14" fmla="*/ 239 w 561"/>
                  <a:gd name="T15" fmla="*/ 379 h 383"/>
                  <a:gd name="T16" fmla="*/ 190 w 561"/>
                  <a:gd name="T17" fmla="*/ 344 h 383"/>
                  <a:gd name="T18" fmla="*/ 125 w 561"/>
                  <a:gd name="T19" fmla="*/ 339 h 383"/>
                  <a:gd name="T20" fmla="*/ 55 w 561"/>
                  <a:gd name="T21" fmla="*/ 347 h 383"/>
                  <a:gd name="T22" fmla="*/ 9 w 561"/>
                  <a:gd name="T23" fmla="*/ 239 h 383"/>
                  <a:gd name="T24" fmla="*/ 25 w 561"/>
                  <a:gd name="T25" fmla="*/ 169 h 383"/>
                  <a:gd name="T26" fmla="*/ 69 w 561"/>
                  <a:gd name="T27" fmla="*/ 134 h 383"/>
                  <a:gd name="T28" fmla="*/ 149 w 561"/>
                  <a:gd name="T29" fmla="*/ 95 h 383"/>
                  <a:gd name="T30" fmla="*/ 246 w 561"/>
                  <a:gd name="T31" fmla="*/ 74 h 383"/>
                  <a:gd name="T32" fmla="*/ 325 w 561"/>
                  <a:gd name="T33" fmla="*/ 56 h 383"/>
                  <a:gd name="T34" fmla="*/ 362 w 561"/>
                  <a:gd name="T35" fmla="*/ 7 h 383"/>
                  <a:gd name="T36" fmla="*/ 456 w 561"/>
                  <a:gd name="T37" fmla="*/ 2 h 383"/>
                  <a:gd name="T38" fmla="*/ 444 w 561"/>
                  <a:gd name="T39" fmla="*/ 56 h 383"/>
                  <a:gd name="T40" fmla="*/ 484 w 561"/>
                  <a:gd name="T41" fmla="*/ 183 h 383"/>
                  <a:gd name="T42" fmla="*/ 428 w 561"/>
                  <a:gd name="T43" fmla="*/ 270 h 383"/>
                  <a:gd name="T44" fmla="*/ 486 w 561"/>
                  <a:gd name="T45" fmla="*/ 291 h 383"/>
                  <a:gd name="T46" fmla="*/ 535 w 561"/>
                  <a:gd name="T47" fmla="*/ 216 h 383"/>
                  <a:gd name="T48" fmla="*/ 521 w 561"/>
                  <a:gd name="T49" fmla="*/ 149 h 383"/>
                  <a:gd name="T50" fmla="*/ 509 w 561"/>
                  <a:gd name="T51" fmla="*/ 81 h 383"/>
                  <a:gd name="T52" fmla="*/ 447 w 561"/>
                  <a:gd name="T53" fmla="*/ 25 h 383"/>
                  <a:gd name="T54" fmla="*/ 62 w 561"/>
                  <a:gd name="T55" fmla="*/ 191 h 383"/>
                  <a:gd name="T56" fmla="*/ 67 w 561"/>
                  <a:gd name="T57" fmla="*/ 216 h 383"/>
                  <a:gd name="T58" fmla="*/ 83 w 561"/>
                  <a:gd name="T59" fmla="*/ 244 h 383"/>
                  <a:gd name="T60" fmla="*/ 69 w 561"/>
                  <a:gd name="T61" fmla="*/ 335 h 383"/>
                  <a:gd name="T62" fmla="*/ 162 w 561"/>
                  <a:gd name="T63" fmla="*/ 362 h 383"/>
                  <a:gd name="T64" fmla="*/ 127 w 561"/>
                  <a:gd name="T65" fmla="*/ 302 h 383"/>
                  <a:gd name="T66" fmla="*/ 95 w 561"/>
                  <a:gd name="T67" fmla="*/ 156 h 383"/>
                  <a:gd name="T68" fmla="*/ 162 w 561"/>
                  <a:gd name="T69" fmla="*/ 128 h 383"/>
                  <a:gd name="T70" fmla="*/ 398 w 561"/>
                  <a:gd name="T71" fmla="*/ 55 h 383"/>
                  <a:gd name="T72" fmla="*/ 341 w 561"/>
                  <a:gd name="T73" fmla="*/ 77 h 383"/>
                  <a:gd name="T74" fmla="*/ 251 w 561"/>
                  <a:gd name="T75" fmla="*/ 98 h 383"/>
                  <a:gd name="T76" fmla="*/ 160 w 561"/>
                  <a:gd name="T77" fmla="*/ 116 h 383"/>
                  <a:gd name="T78" fmla="*/ 81 w 561"/>
                  <a:gd name="T79" fmla="*/ 142 h 383"/>
                  <a:gd name="T80" fmla="*/ 62 w 561"/>
                  <a:gd name="T81" fmla="*/ 191 h 383"/>
                  <a:gd name="T82" fmla="*/ 123 w 561"/>
                  <a:gd name="T83" fmla="*/ 148 h 383"/>
                  <a:gd name="T84" fmla="*/ 120 w 561"/>
                  <a:gd name="T85" fmla="*/ 253 h 383"/>
                  <a:gd name="T86" fmla="*/ 370 w 561"/>
                  <a:gd name="T87" fmla="*/ 263 h 383"/>
                  <a:gd name="T88" fmla="*/ 472 w 561"/>
                  <a:gd name="T89" fmla="*/ 193 h 383"/>
                  <a:gd name="T90" fmla="*/ 397 w 561"/>
                  <a:gd name="T91" fmla="*/ 77 h 383"/>
                  <a:gd name="T92" fmla="*/ 284 w 561"/>
                  <a:gd name="T93" fmla="*/ 304 h 383"/>
                  <a:gd name="T94" fmla="*/ 351 w 561"/>
                  <a:gd name="T95" fmla="*/ 290 h 383"/>
                  <a:gd name="T96" fmla="*/ 425 w 561"/>
                  <a:gd name="T97" fmla="*/ 270 h 383"/>
                  <a:gd name="T98" fmla="*/ 235 w 561"/>
                  <a:gd name="T99" fmla="*/ 355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0" name="Freeform 253"/>
              <p:cNvSpPr>
                <a:spLocks noEditPoints="1"/>
              </p:cNvSpPr>
              <p:nvPr/>
            </p:nvSpPr>
            <p:spPr bwMode="auto">
              <a:xfrm>
                <a:off x="6746875" y="3863975"/>
                <a:ext cx="1431925" cy="1462088"/>
              </a:xfrm>
              <a:custGeom>
                <a:avLst/>
                <a:gdLst>
                  <a:gd name="T0" fmla="*/ 1819 w 2215"/>
                  <a:gd name="T1" fmla="*/ 1937 h 2262"/>
                  <a:gd name="T2" fmla="*/ 502 w 2215"/>
                  <a:gd name="T3" fmla="*/ 2259 h 2262"/>
                  <a:gd name="T4" fmla="*/ 144 w 2215"/>
                  <a:gd name="T5" fmla="*/ 1425 h 2262"/>
                  <a:gd name="T6" fmla="*/ 572 w 2215"/>
                  <a:gd name="T7" fmla="*/ 537 h 2262"/>
                  <a:gd name="T8" fmla="*/ 1070 w 2215"/>
                  <a:gd name="T9" fmla="*/ 341 h 2262"/>
                  <a:gd name="T10" fmla="*/ 732 w 2215"/>
                  <a:gd name="T11" fmla="*/ 146 h 2262"/>
                  <a:gd name="T12" fmla="*/ 1461 w 2215"/>
                  <a:gd name="T13" fmla="*/ 22 h 2262"/>
                  <a:gd name="T14" fmla="*/ 2015 w 2215"/>
                  <a:gd name="T15" fmla="*/ 700 h 2262"/>
                  <a:gd name="T16" fmla="*/ 1643 w 2215"/>
                  <a:gd name="T17" fmla="*/ 1651 h 2262"/>
                  <a:gd name="T18" fmla="*/ 854 w 2215"/>
                  <a:gd name="T19" fmla="*/ 372 h 2262"/>
                  <a:gd name="T20" fmla="*/ 1924 w 2215"/>
                  <a:gd name="T21" fmla="*/ 455 h 2262"/>
                  <a:gd name="T22" fmla="*/ 1114 w 2215"/>
                  <a:gd name="T23" fmla="*/ 99 h 2262"/>
                  <a:gd name="T24" fmla="*/ 1324 w 2215"/>
                  <a:gd name="T25" fmla="*/ 299 h 2262"/>
                  <a:gd name="T26" fmla="*/ 369 w 2215"/>
                  <a:gd name="T27" fmla="*/ 614 h 2262"/>
                  <a:gd name="T28" fmla="*/ 926 w 2215"/>
                  <a:gd name="T29" fmla="*/ 706 h 2262"/>
                  <a:gd name="T30" fmla="*/ 1935 w 2215"/>
                  <a:gd name="T31" fmla="*/ 500 h 2262"/>
                  <a:gd name="T32" fmla="*/ 1942 w 2215"/>
                  <a:gd name="T33" fmla="*/ 711 h 2262"/>
                  <a:gd name="T34" fmla="*/ 1521 w 2215"/>
                  <a:gd name="T35" fmla="*/ 39 h 2262"/>
                  <a:gd name="T36" fmla="*/ 739 w 2215"/>
                  <a:gd name="T37" fmla="*/ 371 h 2262"/>
                  <a:gd name="T38" fmla="*/ 1345 w 2215"/>
                  <a:gd name="T39" fmla="*/ 315 h 2262"/>
                  <a:gd name="T40" fmla="*/ 1310 w 2215"/>
                  <a:gd name="T41" fmla="*/ 436 h 2262"/>
                  <a:gd name="T42" fmla="*/ 1287 w 2215"/>
                  <a:gd name="T43" fmla="*/ 364 h 2262"/>
                  <a:gd name="T44" fmla="*/ 1463 w 2215"/>
                  <a:gd name="T45" fmla="*/ 1067 h 2262"/>
                  <a:gd name="T46" fmla="*/ 1764 w 2215"/>
                  <a:gd name="T47" fmla="*/ 1493 h 2262"/>
                  <a:gd name="T48" fmla="*/ 1956 w 2215"/>
                  <a:gd name="T49" fmla="*/ 1053 h 2262"/>
                  <a:gd name="T50" fmla="*/ 851 w 2215"/>
                  <a:gd name="T51" fmla="*/ 737 h 2262"/>
                  <a:gd name="T52" fmla="*/ 125 w 2215"/>
                  <a:gd name="T53" fmla="*/ 1290 h 2262"/>
                  <a:gd name="T54" fmla="*/ 497 w 2215"/>
                  <a:gd name="T55" fmla="*/ 1376 h 2262"/>
                  <a:gd name="T56" fmla="*/ 518 w 2215"/>
                  <a:gd name="T57" fmla="*/ 1577 h 2262"/>
                  <a:gd name="T58" fmla="*/ 709 w 2215"/>
                  <a:gd name="T59" fmla="*/ 1611 h 2262"/>
                  <a:gd name="T60" fmla="*/ 1501 w 2215"/>
                  <a:gd name="T61" fmla="*/ 1463 h 2262"/>
                  <a:gd name="T62" fmla="*/ 321 w 2215"/>
                  <a:gd name="T63" fmla="*/ 613 h 2262"/>
                  <a:gd name="T64" fmla="*/ 193 w 2215"/>
                  <a:gd name="T65" fmla="*/ 893 h 2262"/>
                  <a:gd name="T66" fmla="*/ 134 w 2215"/>
                  <a:gd name="T67" fmla="*/ 657 h 2262"/>
                  <a:gd name="T68" fmla="*/ 1924 w 2215"/>
                  <a:gd name="T69" fmla="*/ 746 h 2262"/>
                  <a:gd name="T70" fmla="*/ 1957 w 2215"/>
                  <a:gd name="T71" fmla="*/ 774 h 2262"/>
                  <a:gd name="T72" fmla="*/ 2129 w 2215"/>
                  <a:gd name="T73" fmla="*/ 1660 h 2262"/>
                  <a:gd name="T74" fmla="*/ 2134 w 2215"/>
                  <a:gd name="T75" fmla="*/ 1465 h 2262"/>
                  <a:gd name="T76" fmla="*/ 1914 w 2215"/>
                  <a:gd name="T77" fmla="*/ 790 h 2262"/>
                  <a:gd name="T78" fmla="*/ 1533 w 2215"/>
                  <a:gd name="T79" fmla="*/ 1400 h 2262"/>
                  <a:gd name="T80" fmla="*/ 526 w 2215"/>
                  <a:gd name="T81" fmla="*/ 1337 h 2262"/>
                  <a:gd name="T82" fmla="*/ 1542 w 2215"/>
                  <a:gd name="T83" fmla="*/ 1649 h 2262"/>
                  <a:gd name="T84" fmla="*/ 1736 w 2215"/>
                  <a:gd name="T85" fmla="*/ 1582 h 2262"/>
                  <a:gd name="T86" fmla="*/ 388 w 2215"/>
                  <a:gd name="T87" fmla="*/ 1951 h 2262"/>
                  <a:gd name="T88" fmla="*/ 1042 w 2215"/>
                  <a:gd name="T89" fmla="*/ 2126 h 2262"/>
                  <a:gd name="T90" fmla="*/ 2075 w 2215"/>
                  <a:gd name="T91" fmla="*/ 1746 h 2262"/>
                  <a:gd name="T92" fmla="*/ 1742 w 2215"/>
                  <a:gd name="T93" fmla="*/ 1661 h 2262"/>
                  <a:gd name="T94" fmla="*/ 1570 w 2215"/>
                  <a:gd name="T95" fmla="*/ 1709 h 2262"/>
                  <a:gd name="T96" fmla="*/ 614 w 2215"/>
                  <a:gd name="T97" fmla="*/ 2012 h 2262"/>
                  <a:gd name="T98" fmla="*/ 1626 w 2215"/>
                  <a:gd name="T99" fmla="*/ 1605 h 2262"/>
                  <a:gd name="T100" fmla="*/ 651 w 2215"/>
                  <a:gd name="T101" fmla="*/ 1633 h 2262"/>
                  <a:gd name="T102" fmla="*/ 584 w 2215"/>
                  <a:gd name="T103" fmla="*/ 1851 h 2262"/>
                  <a:gd name="T104" fmla="*/ 702 w 2215"/>
                  <a:gd name="T105" fmla="*/ 1860 h 2262"/>
                  <a:gd name="T106" fmla="*/ 1640 w 2215"/>
                  <a:gd name="T107" fmla="*/ 1703 h 2262"/>
                  <a:gd name="T108" fmla="*/ 570 w 2215"/>
                  <a:gd name="T109" fmla="*/ 1705 h 2262"/>
                  <a:gd name="T110" fmla="*/ 597 w 2215"/>
                  <a:gd name="T111" fmla="*/ 1695 h 2262"/>
                  <a:gd name="T112" fmla="*/ 679 w 2215"/>
                  <a:gd name="T113" fmla="*/ 1824 h 2262"/>
                  <a:gd name="T114" fmla="*/ 704 w 2215"/>
                  <a:gd name="T115" fmla="*/ 2047 h 2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1" name="Freeform 254"/>
              <p:cNvSpPr>
                <a:spLocks noEditPoints="1"/>
              </p:cNvSpPr>
              <p:nvPr/>
            </p:nvSpPr>
            <p:spPr bwMode="auto">
              <a:xfrm>
                <a:off x="7773988" y="4276725"/>
                <a:ext cx="219075" cy="376238"/>
              </a:xfrm>
              <a:custGeom>
                <a:avLst/>
                <a:gdLst>
                  <a:gd name="T0" fmla="*/ 32 w 339"/>
                  <a:gd name="T1" fmla="*/ 223 h 582"/>
                  <a:gd name="T2" fmla="*/ 5 w 339"/>
                  <a:gd name="T3" fmla="*/ 223 h 582"/>
                  <a:gd name="T4" fmla="*/ 4 w 339"/>
                  <a:gd name="T5" fmla="*/ 144 h 582"/>
                  <a:gd name="T6" fmla="*/ 65 w 339"/>
                  <a:gd name="T7" fmla="*/ 25 h 582"/>
                  <a:gd name="T8" fmla="*/ 170 w 339"/>
                  <a:gd name="T9" fmla="*/ 7 h 582"/>
                  <a:gd name="T10" fmla="*/ 181 w 339"/>
                  <a:gd name="T11" fmla="*/ 11 h 582"/>
                  <a:gd name="T12" fmla="*/ 221 w 339"/>
                  <a:gd name="T13" fmla="*/ 21 h 582"/>
                  <a:gd name="T14" fmla="*/ 246 w 339"/>
                  <a:gd name="T15" fmla="*/ 148 h 582"/>
                  <a:gd name="T16" fmla="*/ 307 w 339"/>
                  <a:gd name="T17" fmla="*/ 384 h 582"/>
                  <a:gd name="T18" fmla="*/ 333 w 339"/>
                  <a:gd name="T19" fmla="*/ 460 h 582"/>
                  <a:gd name="T20" fmla="*/ 339 w 339"/>
                  <a:gd name="T21" fmla="*/ 500 h 582"/>
                  <a:gd name="T22" fmla="*/ 312 w 339"/>
                  <a:gd name="T23" fmla="*/ 551 h 582"/>
                  <a:gd name="T24" fmla="*/ 265 w 339"/>
                  <a:gd name="T25" fmla="*/ 565 h 582"/>
                  <a:gd name="T26" fmla="*/ 219 w 339"/>
                  <a:gd name="T27" fmla="*/ 575 h 582"/>
                  <a:gd name="T28" fmla="*/ 202 w 339"/>
                  <a:gd name="T29" fmla="*/ 572 h 582"/>
                  <a:gd name="T30" fmla="*/ 165 w 339"/>
                  <a:gd name="T31" fmla="*/ 574 h 582"/>
                  <a:gd name="T32" fmla="*/ 146 w 339"/>
                  <a:gd name="T33" fmla="*/ 558 h 582"/>
                  <a:gd name="T34" fmla="*/ 111 w 339"/>
                  <a:gd name="T35" fmla="*/ 507 h 582"/>
                  <a:gd name="T36" fmla="*/ 91 w 339"/>
                  <a:gd name="T37" fmla="*/ 475 h 582"/>
                  <a:gd name="T38" fmla="*/ 32 w 339"/>
                  <a:gd name="T39" fmla="*/ 223 h 582"/>
                  <a:gd name="T40" fmla="*/ 37 w 339"/>
                  <a:gd name="T41" fmla="*/ 58 h 582"/>
                  <a:gd name="T42" fmla="*/ 21 w 339"/>
                  <a:gd name="T43" fmla="*/ 204 h 582"/>
                  <a:gd name="T44" fmla="*/ 179 w 339"/>
                  <a:gd name="T45" fmla="*/ 179 h 582"/>
                  <a:gd name="T46" fmla="*/ 161 w 339"/>
                  <a:gd name="T47" fmla="*/ 30 h 582"/>
                  <a:gd name="T48" fmla="*/ 37 w 339"/>
                  <a:gd name="T49" fmla="*/ 58 h 582"/>
                  <a:gd name="T50" fmla="*/ 319 w 339"/>
                  <a:gd name="T51" fmla="*/ 479 h 582"/>
                  <a:gd name="T52" fmla="*/ 288 w 339"/>
                  <a:gd name="T53" fmla="*/ 376 h 582"/>
                  <a:gd name="T54" fmla="*/ 247 w 339"/>
                  <a:gd name="T55" fmla="*/ 211 h 582"/>
                  <a:gd name="T56" fmla="*/ 198 w 339"/>
                  <a:gd name="T57" fmla="*/ 32 h 582"/>
                  <a:gd name="T58" fmla="*/ 186 w 339"/>
                  <a:gd name="T59" fmla="*/ 30 h 582"/>
                  <a:gd name="T60" fmla="*/ 181 w 339"/>
                  <a:gd name="T61" fmla="*/ 34 h 582"/>
                  <a:gd name="T62" fmla="*/ 179 w 339"/>
                  <a:gd name="T63" fmla="*/ 49 h 582"/>
                  <a:gd name="T64" fmla="*/ 188 w 339"/>
                  <a:gd name="T65" fmla="*/ 128 h 582"/>
                  <a:gd name="T66" fmla="*/ 202 w 339"/>
                  <a:gd name="T67" fmla="*/ 214 h 582"/>
                  <a:gd name="T68" fmla="*/ 288 w 339"/>
                  <a:gd name="T69" fmla="*/ 542 h 582"/>
                  <a:gd name="T70" fmla="*/ 293 w 339"/>
                  <a:gd name="T71" fmla="*/ 497 h 582"/>
                  <a:gd name="T72" fmla="*/ 279 w 339"/>
                  <a:gd name="T73" fmla="*/ 446 h 582"/>
                  <a:gd name="T74" fmla="*/ 312 w 339"/>
                  <a:gd name="T75" fmla="*/ 525 h 582"/>
                  <a:gd name="T76" fmla="*/ 319 w 339"/>
                  <a:gd name="T77" fmla="*/ 479 h 582"/>
                  <a:gd name="T78" fmla="*/ 133 w 339"/>
                  <a:gd name="T79" fmla="*/ 211 h 582"/>
                  <a:gd name="T80" fmla="*/ 149 w 339"/>
                  <a:gd name="T81" fmla="*/ 284 h 582"/>
                  <a:gd name="T82" fmla="*/ 91 w 339"/>
                  <a:gd name="T83" fmla="*/ 300 h 582"/>
                  <a:gd name="T84" fmla="*/ 70 w 339"/>
                  <a:gd name="T85" fmla="*/ 216 h 582"/>
                  <a:gd name="T86" fmla="*/ 44 w 339"/>
                  <a:gd name="T87" fmla="*/ 221 h 582"/>
                  <a:gd name="T88" fmla="*/ 153 w 339"/>
                  <a:gd name="T89" fmla="*/ 539 h 582"/>
                  <a:gd name="T90" fmla="*/ 247 w 339"/>
                  <a:gd name="T91" fmla="*/ 551 h 582"/>
                  <a:gd name="T92" fmla="*/ 272 w 339"/>
                  <a:gd name="T93" fmla="*/ 544 h 582"/>
                  <a:gd name="T94" fmla="*/ 251 w 339"/>
                  <a:gd name="T95" fmla="*/ 433 h 582"/>
                  <a:gd name="T96" fmla="*/ 225 w 339"/>
                  <a:gd name="T97" fmla="*/ 370 h 582"/>
                  <a:gd name="T98" fmla="*/ 181 w 339"/>
                  <a:gd name="T99" fmla="*/ 191 h 582"/>
                  <a:gd name="T100" fmla="*/ 133 w 339"/>
                  <a:gd name="T101" fmla="*/ 211 h 582"/>
                  <a:gd name="T102" fmla="*/ 81 w 339"/>
                  <a:gd name="T103" fmla="*/ 214 h 582"/>
                  <a:gd name="T104" fmla="*/ 84 w 339"/>
                  <a:gd name="T105" fmla="*/ 248 h 582"/>
                  <a:gd name="T106" fmla="*/ 128 w 339"/>
                  <a:gd name="T107" fmla="*/ 239 h 582"/>
                  <a:gd name="T108" fmla="*/ 81 w 339"/>
                  <a:gd name="T109" fmla="*/ 214 h 582"/>
                  <a:gd name="T110" fmla="*/ 88 w 339"/>
                  <a:gd name="T111" fmla="*/ 260 h 582"/>
                  <a:gd name="T112" fmla="*/ 98 w 339"/>
                  <a:gd name="T113" fmla="*/ 288 h 582"/>
                  <a:gd name="T114" fmla="*/ 133 w 339"/>
                  <a:gd name="T115" fmla="*/ 279 h 582"/>
                  <a:gd name="T116" fmla="*/ 130 w 339"/>
                  <a:gd name="T117" fmla="*/ 255 h 582"/>
                  <a:gd name="T118" fmla="*/ 88 w 339"/>
                  <a:gd name="T119" fmla="*/ 26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2" name="Freeform 40"/>
            <p:cNvSpPr>
              <a:spLocks noEditPoints="1"/>
            </p:cNvSpPr>
            <p:nvPr userDrawn="1"/>
          </p:nvSpPr>
          <p:spPr bwMode="auto">
            <a:xfrm>
              <a:off x="6886203" y="1890292"/>
              <a:ext cx="1279525" cy="1158875"/>
            </a:xfrm>
            <a:custGeom>
              <a:avLst/>
              <a:gdLst>
                <a:gd name="T0" fmla="*/ 1405 w 1644"/>
                <a:gd name="T1" fmla="*/ 12 h 1488"/>
                <a:gd name="T2" fmla="*/ 1574 w 1644"/>
                <a:gd name="T3" fmla="*/ 254 h 1488"/>
                <a:gd name="T4" fmla="*/ 1578 w 1644"/>
                <a:gd name="T5" fmla="*/ 791 h 1488"/>
                <a:gd name="T6" fmla="*/ 1451 w 1644"/>
                <a:gd name="T7" fmla="*/ 1454 h 1488"/>
                <a:gd name="T8" fmla="*/ 1195 w 1644"/>
                <a:gd name="T9" fmla="*/ 1435 h 1488"/>
                <a:gd name="T10" fmla="*/ 246 w 1644"/>
                <a:gd name="T11" fmla="*/ 1431 h 1488"/>
                <a:gd name="T12" fmla="*/ 126 w 1644"/>
                <a:gd name="T13" fmla="*/ 1207 h 1488"/>
                <a:gd name="T14" fmla="*/ 11 w 1644"/>
                <a:gd name="T15" fmla="*/ 1400 h 1488"/>
                <a:gd name="T16" fmla="*/ 155 w 1644"/>
                <a:gd name="T17" fmla="*/ 255 h 1488"/>
                <a:gd name="T18" fmla="*/ 171 w 1644"/>
                <a:gd name="T19" fmla="*/ 735 h 1488"/>
                <a:gd name="T20" fmla="*/ 204 w 1644"/>
                <a:gd name="T21" fmla="*/ 174 h 1488"/>
                <a:gd name="T22" fmla="*/ 1225 w 1644"/>
                <a:gd name="T23" fmla="*/ 937 h 1488"/>
                <a:gd name="T24" fmla="*/ 780 w 1644"/>
                <a:gd name="T25" fmla="*/ 933 h 1488"/>
                <a:gd name="T26" fmla="*/ 146 w 1644"/>
                <a:gd name="T27" fmla="*/ 953 h 1488"/>
                <a:gd name="T28" fmla="*/ 819 w 1644"/>
                <a:gd name="T29" fmla="*/ 962 h 1488"/>
                <a:gd name="T30" fmla="*/ 1612 w 1644"/>
                <a:gd name="T31" fmla="*/ 974 h 1488"/>
                <a:gd name="T32" fmla="*/ 1528 w 1644"/>
                <a:gd name="T33" fmla="*/ 623 h 1488"/>
                <a:gd name="T34" fmla="*/ 1503 w 1644"/>
                <a:gd name="T35" fmla="*/ 901 h 1488"/>
                <a:gd name="T36" fmla="*/ 236 w 1644"/>
                <a:gd name="T37" fmla="*/ 58 h 1488"/>
                <a:gd name="T38" fmla="*/ 1346 w 1644"/>
                <a:gd name="T39" fmla="*/ 62 h 1488"/>
                <a:gd name="T40" fmla="*/ 164 w 1644"/>
                <a:gd name="T41" fmla="*/ 22 h 1488"/>
                <a:gd name="T42" fmla="*/ 1382 w 1644"/>
                <a:gd name="T43" fmla="*/ 76 h 1488"/>
                <a:gd name="T44" fmla="*/ 373 w 1644"/>
                <a:gd name="T45" fmla="*/ 69 h 1488"/>
                <a:gd name="T46" fmla="*/ 228 w 1644"/>
                <a:gd name="T47" fmla="*/ 605 h 1488"/>
                <a:gd name="T48" fmla="*/ 1222 w 1644"/>
                <a:gd name="T49" fmla="*/ 884 h 1488"/>
                <a:gd name="T50" fmla="*/ 1374 w 1644"/>
                <a:gd name="T51" fmla="*/ 1280 h 1488"/>
                <a:gd name="T52" fmla="*/ 1371 w 1644"/>
                <a:gd name="T53" fmla="*/ 1470 h 1488"/>
                <a:gd name="T54" fmla="*/ 1367 w 1644"/>
                <a:gd name="T55" fmla="*/ 1224 h 1488"/>
                <a:gd name="T56" fmla="*/ 1364 w 1644"/>
                <a:gd name="T57" fmla="*/ 1281 h 1488"/>
                <a:gd name="T58" fmla="*/ 1339 w 1644"/>
                <a:gd name="T59" fmla="*/ 1326 h 1488"/>
                <a:gd name="T60" fmla="*/ 1335 w 1644"/>
                <a:gd name="T61" fmla="*/ 1294 h 1488"/>
                <a:gd name="T62" fmla="*/ 1259 w 1644"/>
                <a:gd name="T63" fmla="*/ 1239 h 1488"/>
                <a:gd name="T64" fmla="*/ 1322 w 1644"/>
                <a:gd name="T65" fmla="*/ 1085 h 1488"/>
                <a:gd name="T66" fmla="*/ 1317 w 1644"/>
                <a:gd name="T67" fmla="*/ 1297 h 1488"/>
                <a:gd name="T68" fmla="*/ 1282 w 1644"/>
                <a:gd name="T69" fmla="*/ 1283 h 1488"/>
                <a:gd name="T70" fmla="*/ 1244 w 1644"/>
                <a:gd name="T71" fmla="*/ 1340 h 1488"/>
                <a:gd name="T72" fmla="*/ 480 w 1644"/>
                <a:gd name="T73" fmla="*/ 1278 h 1488"/>
                <a:gd name="T74" fmla="*/ 1121 w 1644"/>
                <a:gd name="T75" fmla="*/ 978 h 1488"/>
                <a:gd name="T76" fmla="*/ 586 w 1644"/>
                <a:gd name="T77" fmla="*/ 971 h 1488"/>
                <a:gd name="T78" fmla="*/ 1220 w 1644"/>
                <a:gd name="T79" fmla="*/ 1269 h 1488"/>
                <a:gd name="T80" fmla="*/ 1030 w 1644"/>
                <a:gd name="T81" fmla="*/ 909 h 1488"/>
                <a:gd name="T82" fmla="*/ 1055 w 1644"/>
                <a:gd name="T83" fmla="*/ 883 h 1488"/>
                <a:gd name="T84" fmla="*/ 580 w 1644"/>
                <a:gd name="T85" fmla="*/ 884 h 1488"/>
                <a:gd name="T86" fmla="*/ 864 w 1644"/>
                <a:gd name="T87" fmla="*/ 921 h 1488"/>
                <a:gd name="T88" fmla="*/ 447 w 1644"/>
                <a:gd name="T89" fmla="*/ 1277 h 1488"/>
                <a:gd name="T90" fmla="*/ 438 w 1644"/>
                <a:gd name="T91" fmla="*/ 1278 h 1488"/>
                <a:gd name="T92" fmla="*/ 411 w 1644"/>
                <a:gd name="T93" fmla="*/ 1298 h 1488"/>
                <a:gd name="T94" fmla="*/ 306 w 1644"/>
                <a:gd name="T95" fmla="*/ 1257 h 1488"/>
                <a:gd name="T96" fmla="*/ 361 w 1644"/>
                <a:gd name="T97" fmla="*/ 1327 h 1488"/>
                <a:gd name="T98" fmla="*/ 382 w 1644"/>
                <a:gd name="T99" fmla="*/ 1313 h 1488"/>
                <a:gd name="T100" fmla="*/ 280 w 1644"/>
                <a:gd name="T101" fmla="*/ 1453 h 1488"/>
                <a:gd name="T102" fmla="*/ 153 w 1644"/>
                <a:gd name="T103" fmla="*/ 621 h 1488"/>
                <a:gd name="T104" fmla="*/ 55 w 1644"/>
                <a:gd name="T105" fmla="*/ 1310 h 1488"/>
                <a:gd name="T106" fmla="*/ 147 w 1644"/>
                <a:gd name="T107" fmla="*/ 317 h 1488"/>
                <a:gd name="T108" fmla="*/ 46 w 1644"/>
                <a:gd name="T109" fmla="*/ 1208 h 1488"/>
                <a:gd name="T110" fmla="*/ 139 w 1644"/>
                <a:gd name="T111" fmla="*/ 1010 h 1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33" name="组合 32"/>
            <p:cNvGrpSpPr/>
            <p:nvPr userDrawn="1"/>
          </p:nvGrpSpPr>
          <p:grpSpPr>
            <a:xfrm>
              <a:off x="8090333" y="197206"/>
              <a:ext cx="1409889" cy="1340360"/>
              <a:chOff x="2289176" y="354013"/>
              <a:chExt cx="1158875" cy="1101725"/>
            </a:xfrm>
            <a:grpFill/>
          </p:grpSpPr>
          <p:sp>
            <p:nvSpPr>
              <p:cNvPr id="75" name="Freeform 85"/>
              <p:cNvSpPr/>
              <p:nvPr/>
            </p:nvSpPr>
            <p:spPr bwMode="auto">
              <a:xfrm>
                <a:off x="3282951" y="577851"/>
                <a:ext cx="11113" cy="9525"/>
              </a:xfrm>
              <a:custGeom>
                <a:avLst/>
                <a:gdLst>
                  <a:gd name="T0" fmla="*/ 12 w 13"/>
                  <a:gd name="T1" fmla="*/ 3 h 11"/>
                  <a:gd name="T2" fmla="*/ 10 w 13"/>
                  <a:gd name="T3" fmla="*/ 10 h 11"/>
                  <a:gd name="T4" fmla="*/ 2 w 13"/>
                  <a:gd name="T5" fmla="*/ 9 h 11"/>
                  <a:gd name="T6" fmla="*/ 12 w 13"/>
                  <a:gd name="T7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6" name="Freeform 86"/>
              <p:cNvSpPr/>
              <p:nvPr/>
            </p:nvSpPr>
            <p:spPr bwMode="auto">
              <a:xfrm>
                <a:off x="3138488" y="590551"/>
                <a:ext cx="7938" cy="6350"/>
              </a:xfrm>
              <a:custGeom>
                <a:avLst/>
                <a:gdLst>
                  <a:gd name="T0" fmla="*/ 11 w 11"/>
                  <a:gd name="T1" fmla="*/ 0 h 9"/>
                  <a:gd name="T2" fmla="*/ 11 w 11"/>
                  <a:gd name="T3" fmla="*/ 7 h 9"/>
                  <a:gd name="T4" fmla="*/ 2 w 11"/>
                  <a:gd name="T5" fmla="*/ 9 h 9"/>
                  <a:gd name="T6" fmla="*/ 2 w 11"/>
                  <a:gd name="T7" fmla="*/ 0 h 9"/>
                  <a:gd name="T8" fmla="*/ 11 w 1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7" name="Freeform 87"/>
              <p:cNvSpPr/>
              <p:nvPr/>
            </p:nvSpPr>
            <p:spPr bwMode="auto">
              <a:xfrm>
                <a:off x="3260726" y="611188"/>
                <a:ext cx="9525" cy="11113"/>
              </a:xfrm>
              <a:custGeom>
                <a:avLst/>
                <a:gdLst>
                  <a:gd name="T0" fmla="*/ 13 w 13"/>
                  <a:gd name="T1" fmla="*/ 6 h 14"/>
                  <a:gd name="T2" fmla="*/ 13 w 13"/>
                  <a:gd name="T3" fmla="*/ 11 h 14"/>
                  <a:gd name="T4" fmla="*/ 6 w 13"/>
                  <a:gd name="T5" fmla="*/ 13 h 14"/>
                  <a:gd name="T6" fmla="*/ 13 w 13"/>
                  <a:gd name="T7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8" name="Freeform 88"/>
              <p:cNvSpPr>
                <a:spLocks noEditPoints="1"/>
              </p:cNvSpPr>
              <p:nvPr/>
            </p:nvSpPr>
            <p:spPr bwMode="auto">
              <a:xfrm>
                <a:off x="2333626" y="873126"/>
                <a:ext cx="46038" cy="47625"/>
              </a:xfrm>
              <a:custGeom>
                <a:avLst/>
                <a:gdLst>
                  <a:gd name="T0" fmla="*/ 56 w 60"/>
                  <a:gd name="T1" fmla="*/ 20 h 60"/>
                  <a:gd name="T2" fmla="*/ 48 w 60"/>
                  <a:gd name="T3" fmla="*/ 51 h 60"/>
                  <a:gd name="T4" fmla="*/ 1 w 60"/>
                  <a:gd name="T5" fmla="*/ 31 h 60"/>
                  <a:gd name="T6" fmla="*/ 36 w 60"/>
                  <a:gd name="T7" fmla="*/ 13 h 60"/>
                  <a:gd name="T8" fmla="*/ 56 w 60"/>
                  <a:gd name="T9" fmla="*/ 20 h 60"/>
                  <a:gd name="T10" fmla="*/ 45 w 60"/>
                  <a:gd name="T11" fmla="*/ 40 h 60"/>
                  <a:gd name="T12" fmla="*/ 23 w 60"/>
                  <a:gd name="T13" fmla="*/ 19 h 60"/>
                  <a:gd name="T14" fmla="*/ 45 w 60"/>
                  <a:gd name="T15" fmla="*/ 40 h 60"/>
                  <a:gd name="T16" fmla="*/ 36 w 60"/>
                  <a:gd name="T17" fmla="*/ 46 h 60"/>
                  <a:gd name="T18" fmla="*/ 11 w 60"/>
                  <a:gd name="T19" fmla="*/ 26 h 60"/>
                  <a:gd name="T20" fmla="*/ 36 w 60"/>
                  <a:gd name="T21" fmla="*/ 4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9" name="Freeform 89"/>
              <p:cNvSpPr/>
              <p:nvPr/>
            </p:nvSpPr>
            <p:spPr bwMode="auto">
              <a:xfrm>
                <a:off x="2832101" y="898526"/>
                <a:ext cx="31750" cy="9525"/>
              </a:xfrm>
              <a:custGeom>
                <a:avLst/>
                <a:gdLst>
                  <a:gd name="T0" fmla="*/ 40 w 40"/>
                  <a:gd name="T1" fmla="*/ 4 h 12"/>
                  <a:gd name="T2" fmla="*/ 0 w 40"/>
                  <a:gd name="T3" fmla="*/ 9 h 12"/>
                  <a:gd name="T4" fmla="*/ 40 w 40"/>
                  <a:gd name="T5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0" name="Freeform 90"/>
              <p:cNvSpPr/>
              <p:nvPr/>
            </p:nvSpPr>
            <p:spPr bwMode="auto">
              <a:xfrm>
                <a:off x="2965451" y="1030288"/>
                <a:ext cx="49213" cy="6350"/>
              </a:xfrm>
              <a:custGeom>
                <a:avLst/>
                <a:gdLst>
                  <a:gd name="T0" fmla="*/ 63 w 63"/>
                  <a:gd name="T1" fmla="*/ 7 h 8"/>
                  <a:gd name="T2" fmla="*/ 0 w 63"/>
                  <a:gd name="T3" fmla="*/ 8 h 8"/>
                  <a:gd name="T4" fmla="*/ 37 w 63"/>
                  <a:gd name="T5" fmla="*/ 3 h 8"/>
                  <a:gd name="T6" fmla="*/ 63 w 63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1" name="Freeform 91"/>
              <p:cNvSpPr/>
              <p:nvPr/>
            </p:nvSpPr>
            <p:spPr bwMode="auto">
              <a:xfrm>
                <a:off x="2989263" y="1211263"/>
                <a:ext cx="34925" cy="9525"/>
              </a:xfrm>
              <a:custGeom>
                <a:avLst/>
                <a:gdLst>
                  <a:gd name="T0" fmla="*/ 45 w 45"/>
                  <a:gd name="T1" fmla="*/ 5 h 13"/>
                  <a:gd name="T2" fmla="*/ 30 w 45"/>
                  <a:gd name="T3" fmla="*/ 8 h 13"/>
                  <a:gd name="T4" fmla="*/ 0 w 45"/>
                  <a:gd name="T5" fmla="*/ 5 h 13"/>
                  <a:gd name="T6" fmla="*/ 45 w 45"/>
                  <a:gd name="T7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2" name="Freeform 92"/>
              <p:cNvSpPr/>
              <p:nvPr/>
            </p:nvSpPr>
            <p:spPr bwMode="auto">
              <a:xfrm>
                <a:off x="2890838" y="1282701"/>
                <a:ext cx="38100" cy="12700"/>
              </a:xfrm>
              <a:custGeom>
                <a:avLst/>
                <a:gdLst>
                  <a:gd name="T0" fmla="*/ 48 w 48"/>
                  <a:gd name="T1" fmla="*/ 6 h 15"/>
                  <a:gd name="T2" fmla="*/ 0 w 48"/>
                  <a:gd name="T3" fmla="*/ 5 h 15"/>
                  <a:gd name="T4" fmla="*/ 48 w 48"/>
                  <a:gd name="T5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3" name="Freeform 93"/>
              <p:cNvSpPr>
                <a:spLocks noEditPoints="1"/>
              </p:cNvSpPr>
              <p:nvPr/>
            </p:nvSpPr>
            <p:spPr bwMode="auto">
              <a:xfrm>
                <a:off x="2289176" y="354013"/>
                <a:ext cx="1158875" cy="1101725"/>
              </a:xfrm>
              <a:custGeom>
                <a:avLst/>
                <a:gdLst>
                  <a:gd name="T0" fmla="*/ 958 w 1489"/>
                  <a:gd name="T1" fmla="*/ 442 h 1415"/>
                  <a:gd name="T2" fmla="*/ 1231 w 1489"/>
                  <a:gd name="T3" fmla="*/ 98 h 1415"/>
                  <a:gd name="T4" fmla="*/ 1262 w 1489"/>
                  <a:gd name="T5" fmla="*/ 259 h 1415"/>
                  <a:gd name="T6" fmla="*/ 1270 w 1489"/>
                  <a:gd name="T7" fmla="*/ 381 h 1415"/>
                  <a:gd name="T8" fmla="*/ 1389 w 1489"/>
                  <a:gd name="T9" fmla="*/ 1080 h 1415"/>
                  <a:gd name="T10" fmla="*/ 306 w 1489"/>
                  <a:gd name="T11" fmla="*/ 1375 h 1415"/>
                  <a:gd name="T12" fmla="*/ 11 w 1489"/>
                  <a:gd name="T13" fmla="*/ 730 h 1415"/>
                  <a:gd name="T14" fmla="*/ 453 w 1489"/>
                  <a:gd name="T15" fmla="*/ 504 h 1415"/>
                  <a:gd name="T16" fmla="*/ 1222 w 1489"/>
                  <a:gd name="T17" fmla="*/ 18 h 1415"/>
                  <a:gd name="T18" fmla="*/ 1194 w 1489"/>
                  <a:gd name="T19" fmla="*/ 210 h 1415"/>
                  <a:gd name="T20" fmla="*/ 1380 w 1489"/>
                  <a:gd name="T21" fmla="*/ 189 h 1415"/>
                  <a:gd name="T22" fmla="*/ 412 w 1489"/>
                  <a:gd name="T23" fmla="*/ 286 h 1415"/>
                  <a:gd name="T24" fmla="*/ 1119 w 1489"/>
                  <a:gd name="T25" fmla="*/ 241 h 1415"/>
                  <a:gd name="T26" fmla="*/ 435 w 1489"/>
                  <a:gd name="T27" fmla="*/ 266 h 1415"/>
                  <a:gd name="T28" fmla="*/ 421 w 1489"/>
                  <a:gd name="T29" fmla="*/ 278 h 1415"/>
                  <a:gd name="T30" fmla="*/ 594 w 1489"/>
                  <a:gd name="T31" fmla="*/ 606 h 1415"/>
                  <a:gd name="T32" fmla="*/ 491 w 1489"/>
                  <a:gd name="T33" fmla="*/ 324 h 1415"/>
                  <a:gd name="T34" fmla="*/ 813 w 1489"/>
                  <a:gd name="T35" fmla="*/ 392 h 1415"/>
                  <a:gd name="T36" fmla="*/ 1057 w 1489"/>
                  <a:gd name="T37" fmla="*/ 348 h 1415"/>
                  <a:gd name="T38" fmla="*/ 463 w 1489"/>
                  <a:gd name="T39" fmla="*/ 615 h 1415"/>
                  <a:gd name="T40" fmla="*/ 1170 w 1489"/>
                  <a:gd name="T41" fmla="*/ 450 h 1415"/>
                  <a:gd name="T42" fmla="*/ 926 w 1489"/>
                  <a:gd name="T43" fmla="*/ 567 h 1415"/>
                  <a:gd name="T44" fmla="*/ 1031 w 1489"/>
                  <a:gd name="T45" fmla="*/ 833 h 1415"/>
                  <a:gd name="T46" fmla="*/ 1076 w 1489"/>
                  <a:gd name="T47" fmla="*/ 1199 h 1415"/>
                  <a:gd name="T48" fmla="*/ 1356 w 1489"/>
                  <a:gd name="T49" fmla="*/ 669 h 1415"/>
                  <a:gd name="T50" fmla="*/ 1012 w 1489"/>
                  <a:gd name="T51" fmla="*/ 726 h 1415"/>
                  <a:gd name="T52" fmla="*/ 993 w 1489"/>
                  <a:gd name="T53" fmla="*/ 615 h 1415"/>
                  <a:gd name="T54" fmla="*/ 905 w 1489"/>
                  <a:gd name="T55" fmla="*/ 628 h 1415"/>
                  <a:gd name="T56" fmla="*/ 950 w 1489"/>
                  <a:gd name="T57" fmla="*/ 708 h 1415"/>
                  <a:gd name="T58" fmla="*/ 723 w 1489"/>
                  <a:gd name="T59" fmla="*/ 635 h 1415"/>
                  <a:gd name="T60" fmla="*/ 272 w 1489"/>
                  <a:gd name="T61" fmla="*/ 799 h 1415"/>
                  <a:gd name="T62" fmla="*/ 180 w 1489"/>
                  <a:gd name="T63" fmla="*/ 726 h 1415"/>
                  <a:gd name="T64" fmla="*/ 997 w 1489"/>
                  <a:gd name="T65" fmla="*/ 748 h 1415"/>
                  <a:gd name="T66" fmla="*/ 536 w 1489"/>
                  <a:gd name="T67" fmla="*/ 802 h 1415"/>
                  <a:gd name="T68" fmla="*/ 539 w 1489"/>
                  <a:gd name="T69" fmla="*/ 783 h 1415"/>
                  <a:gd name="T70" fmla="*/ 1235 w 1489"/>
                  <a:gd name="T71" fmla="*/ 1190 h 1415"/>
                  <a:gd name="T72" fmla="*/ 341 w 1489"/>
                  <a:gd name="T73" fmla="*/ 832 h 1415"/>
                  <a:gd name="T74" fmla="*/ 501 w 1489"/>
                  <a:gd name="T75" fmla="*/ 802 h 1415"/>
                  <a:gd name="T76" fmla="*/ 581 w 1489"/>
                  <a:gd name="T77" fmla="*/ 842 h 1415"/>
                  <a:gd name="T78" fmla="*/ 580 w 1489"/>
                  <a:gd name="T79" fmla="*/ 875 h 1415"/>
                  <a:gd name="T80" fmla="*/ 944 w 1489"/>
                  <a:gd name="T81" fmla="*/ 888 h 1415"/>
                  <a:gd name="T82" fmla="*/ 473 w 1489"/>
                  <a:gd name="T83" fmla="*/ 900 h 1415"/>
                  <a:gd name="T84" fmla="*/ 1037 w 1489"/>
                  <a:gd name="T85" fmla="*/ 920 h 1415"/>
                  <a:gd name="T86" fmla="*/ 790 w 1489"/>
                  <a:gd name="T87" fmla="*/ 967 h 1415"/>
                  <a:gd name="T88" fmla="*/ 383 w 1489"/>
                  <a:gd name="T89" fmla="*/ 1028 h 1415"/>
                  <a:gd name="T90" fmla="*/ 575 w 1489"/>
                  <a:gd name="T91" fmla="*/ 1046 h 1415"/>
                  <a:gd name="T92" fmla="*/ 834 w 1489"/>
                  <a:gd name="T93" fmla="*/ 1067 h 1415"/>
                  <a:gd name="T94" fmla="*/ 981 w 1489"/>
                  <a:gd name="T95" fmla="*/ 1066 h 1415"/>
                  <a:gd name="T96" fmla="*/ 388 w 1489"/>
                  <a:gd name="T97" fmla="*/ 1072 h 1415"/>
                  <a:gd name="T98" fmla="*/ 1073 w 1489"/>
                  <a:gd name="T99" fmla="*/ 1193 h 1415"/>
                  <a:gd name="T100" fmla="*/ 725 w 1489"/>
                  <a:gd name="T101" fmla="*/ 1124 h 1415"/>
                  <a:gd name="T102" fmla="*/ 485 w 1489"/>
                  <a:gd name="T103" fmla="*/ 1135 h 1415"/>
                  <a:gd name="T104" fmla="*/ 665 w 1489"/>
                  <a:gd name="T105" fmla="*/ 1153 h 1415"/>
                  <a:gd name="T106" fmla="*/ 398 w 1489"/>
                  <a:gd name="T107" fmla="*/ 1244 h 1415"/>
                  <a:gd name="T108" fmla="*/ 888 w 1489"/>
                  <a:gd name="T109" fmla="*/ 1250 h 1415"/>
                  <a:gd name="T110" fmla="*/ 417 w 1489"/>
                  <a:gd name="T111" fmla="*/ 1195 h 1415"/>
                  <a:gd name="T112" fmla="*/ 381 w 1489"/>
                  <a:gd name="T113" fmla="*/ 1205 h 1415"/>
                  <a:gd name="T114" fmla="*/ 1111 w 1489"/>
                  <a:gd name="T115" fmla="*/ 1216 h 1415"/>
                  <a:gd name="T116" fmla="*/ 1097 w 1489"/>
                  <a:gd name="T117" fmla="*/ 1259 h 1415"/>
                  <a:gd name="T118" fmla="*/ 587 w 1489"/>
                  <a:gd name="T119" fmla="*/ 1369 h 1415"/>
                  <a:gd name="T120" fmla="*/ 1082 w 1489"/>
                  <a:gd name="T121" fmla="*/ 1298 h 1415"/>
                  <a:gd name="T122" fmla="*/ 513 w 1489"/>
                  <a:gd name="T123" fmla="*/ 1387 h 1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4" name="Freeform 94"/>
              <p:cNvSpPr>
                <a:spLocks noEditPoints="1"/>
              </p:cNvSpPr>
              <p:nvPr/>
            </p:nvSpPr>
            <p:spPr bwMode="auto">
              <a:xfrm>
                <a:off x="3168651" y="733426"/>
                <a:ext cx="152400" cy="128588"/>
              </a:xfrm>
              <a:custGeom>
                <a:avLst/>
                <a:gdLst>
                  <a:gd name="T0" fmla="*/ 164 w 196"/>
                  <a:gd name="T1" fmla="*/ 87 h 166"/>
                  <a:gd name="T2" fmla="*/ 137 w 196"/>
                  <a:gd name="T3" fmla="*/ 142 h 166"/>
                  <a:gd name="T4" fmla="*/ 110 w 196"/>
                  <a:gd name="T5" fmla="*/ 155 h 166"/>
                  <a:gd name="T6" fmla="*/ 92 w 196"/>
                  <a:gd name="T7" fmla="*/ 162 h 166"/>
                  <a:gd name="T8" fmla="*/ 42 w 196"/>
                  <a:gd name="T9" fmla="*/ 148 h 166"/>
                  <a:gd name="T10" fmla="*/ 36 w 196"/>
                  <a:gd name="T11" fmla="*/ 125 h 166"/>
                  <a:gd name="T12" fmla="*/ 15 w 196"/>
                  <a:gd name="T13" fmla="*/ 120 h 166"/>
                  <a:gd name="T14" fmla="*/ 14 w 196"/>
                  <a:gd name="T15" fmla="*/ 40 h 166"/>
                  <a:gd name="T16" fmla="*/ 63 w 196"/>
                  <a:gd name="T17" fmla="*/ 12 h 166"/>
                  <a:gd name="T18" fmla="*/ 83 w 196"/>
                  <a:gd name="T19" fmla="*/ 12 h 166"/>
                  <a:gd name="T20" fmla="*/ 97 w 196"/>
                  <a:gd name="T21" fmla="*/ 19 h 166"/>
                  <a:gd name="T22" fmla="*/ 114 w 196"/>
                  <a:gd name="T23" fmla="*/ 8 h 166"/>
                  <a:gd name="T24" fmla="*/ 139 w 196"/>
                  <a:gd name="T25" fmla="*/ 2 h 166"/>
                  <a:gd name="T26" fmla="*/ 149 w 196"/>
                  <a:gd name="T27" fmla="*/ 6 h 166"/>
                  <a:gd name="T28" fmla="*/ 179 w 196"/>
                  <a:gd name="T29" fmla="*/ 17 h 166"/>
                  <a:gd name="T30" fmla="*/ 185 w 196"/>
                  <a:gd name="T31" fmla="*/ 72 h 166"/>
                  <a:gd name="T32" fmla="*/ 164 w 196"/>
                  <a:gd name="T33" fmla="*/ 87 h 166"/>
                  <a:gd name="T34" fmla="*/ 137 w 196"/>
                  <a:gd name="T35" fmla="*/ 8 h 166"/>
                  <a:gd name="T36" fmla="*/ 98 w 196"/>
                  <a:gd name="T37" fmla="*/ 25 h 166"/>
                  <a:gd name="T38" fmla="*/ 81 w 196"/>
                  <a:gd name="T39" fmla="*/ 18 h 166"/>
                  <a:gd name="T40" fmla="*/ 59 w 196"/>
                  <a:gd name="T41" fmla="*/ 19 h 166"/>
                  <a:gd name="T42" fmla="*/ 20 w 196"/>
                  <a:gd name="T43" fmla="*/ 115 h 166"/>
                  <a:gd name="T44" fmla="*/ 38 w 196"/>
                  <a:gd name="T45" fmla="*/ 118 h 166"/>
                  <a:gd name="T46" fmla="*/ 47 w 196"/>
                  <a:gd name="T47" fmla="*/ 139 h 166"/>
                  <a:gd name="T48" fmla="*/ 94 w 196"/>
                  <a:gd name="T49" fmla="*/ 155 h 166"/>
                  <a:gd name="T50" fmla="*/ 114 w 196"/>
                  <a:gd name="T51" fmla="*/ 146 h 166"/>
                  <a:gd name="T52" fmla="*/ 151 w 196"/>
                  <a:gd name="T53" fmla="*/ 118 h 166"/>
                  <a:gd name="T54" fmla="*/ 157 w 196"/>
                  <a:gd name="T55" fmla="*/ 87 h 166"/>
                  <a:gd name="T56" fmla="*/ 180 w 196"/>
                  <a:gd name="T57" fmla="*/ 68 h 166"/>
                  <a:gd name="T58" fmla="*/ 181 w 196"/>
                  <a:gd name="T59" fmla="*/ 36 h 166"/>
                  <a:gd name="T60" fmla="*/ 146 w 196"/>
                  <a:gd name="T61" fmla="*/ 57 h 166"/>
                  <a:gd name="T62" fmla="*/ 137 w 196"/>
                  <a:gd name="T63" fmla="*/ 86 h 166"/>
                  <a:gd name="T64" fmla="*/ 94 w 196"/>
                  <a:gd name="T65" fmla="*/ 96 h 166"/>
                  <a:gd name="T66" fmla="*/ 121 w 196"/>
                  <a:gd name="T67" fmla="*/ 94 h 166"/>
                  <a:gd name="T68" fmla="*/ 142 w 196"/>
                  <a:gd name="T69" fmla="*/ 52 h 166"/>
                  <a:gd name="T70" fmla="*/ 171 w 196"/>
                  <a:gd name="T71" fmla="*/ 36 h 166"/>
                  <a:gd name="T72" fmla="*/ 163 w 196"/>
                  <a:gd name="T73" fmla="*/ 14 h 166"/>
                  <a:gd name="T74" fmla="*/ 137 w 196"/>
                  <a:gd name="T75" fmla="*/ 8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5" name="Freeform 95"/>
              <p:cNvSpPr>
                <a:spLocks noEditPoints="1"/>
              </p:cNvSpPr>
              <p:nvPr/>
            </p:nvSpPr>
            <p:spPr bwMode="auto">
              <a:xfrm>
                <a:off x="3200401" y="958851"/>
                <a:ext cx="107950" cy="98425"/>
              </a:xfrm>
              <a:custGeom>
                <a:avLst/>
                <a:gdLst>
                  <a:gd name="T0" fmla="*/ 100 w 139"/>
                  <a:gd name="T1" fmla="*/ 1 h 126"/>
                  <a:gd name="T2" fmla="*/ 137 w 139"/>
                  <a:gd name="T3" fmla="*/ 25 h 126"/>
                  <a:gd name="T4" fmla="*/ 121 w 139"/>
                  <a:gd name="T5" fmla="*/ 73 h 126"/>
                  <a:gd name="T6" fmla="*/ 42 w 139"/>
                  <a:gd name="T7" fmla="*/ 126 h 126"/>
                  <a:gd name="T8" fmla="*/ 1 w 139"/>
                  <a:gd name="T9" fmla="*/ 88 h 126"/>
                  <a:gd name="T10" fmla="*/ 6 w 139"/>
                  <a:gd name="T11" fmla="*/ 64 h 126"/>
                  <a:gd name="T12" fmla="*/ 83 w 139"/>
                  <a:gd name="T13" fmla="*/ 1 h 126"/>
                  <a:gd name="T14" fmla="*/ 100 w 139"/>
                  <a:gd name="T15" fmla="*/ 1 h 126"/>
                  <a:gd name="T16" fmla="*/ 94 w 139"/>
                  <a:gd name="T17" fmla="*/ 12 h 126"/>
                  <a:gd name="T18" fmla="*/ 47 w 139"/>
                  <a:gd name="T19" fmla="*/ 28 h 126"/>
                  <a:gd name="T20" fmla="*/ 13 w 139"/>
                  <a:gd name="T21" fmla="*/ 74 h 126"/>
                  <a:gd name="T22" fmla="*/ 18 w 139"/>
                  <a:gd name="T23" fmla="*/ 105 h 126"/>
                  <a:gd name="T24" fmla="*/ 20 w 139"/>
                  <a:gd name="T25" fmla="*/ 89 h 126"/>
                  <a:gd name="T26" fmla="*/ 103 w 139"/>
                  <a:gd name="T27" fmla="*/ 18 h 126"/>
                  <a:gd name="T28" fmla="*/ 94 w 139"/>
                  <a:gd name="T29" fmla="*/ 12 h 126"/>
                  <a:gd name="T30" fmla="*/ 88 w 139"/>
                  <a:gd name="T31" fmla="*/ 30 h 126"/>
                  <a:gd name="T32" fmla="*/ 25 w 139"/>
                  <a:gd name="T33" fmla="*/ 97 h 126"/>
                  <a:gd name="T34" fmla="*/ 25 w 139"/>
                  <a:gd name="T35" fmla="*/ 112 h 126"/>
                  <a:gd name="T36" fmla="*/ 53 w 139"/>
                  <a:gd name="T37" fmla="*/ 116 h 126"/>
                  <a:gd name="T38" fmla="*/ 120 w 139"/>
                  <a:gd name="T39" fmla="*/ 51 h 126"/>
                  <a:gd name="T40" fmla="*/ 122 w 139"/>
                  <a:gd name="T41" fmla="*/ 28 h 126"/>
                  <a:gd name="T42" fmla="*/ 88 w 139"/>
                  <a:gd name="T43" fmla="*/ 3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6" name="Freeform 96"/>
              <p:cNvSpPr>
                <a:spLocks noEditPoints="1"/>
              </p:cNvSpPr>
              <p:nvPr/>
            </p:nvSpPr>
            <p:spPr bwMode="auto">
              <a:xfrm>
                <a:off x="3205163" y="1074738"/>
                <a:ext cx="146050" cy="150813"/>
              </a:xfrm>
              <a:custGeom>
                <a:avLst/>
                <a:gdLst>
                  <a:gd name="T0" fmla="*/ 177 w 187"/>
                  <a:gd name="T1" fmla="*/ 65 h 193"/>
                  <a:gd name="T2" fmla="*/ 158 w 187"/>
                  <a:gd name="T3" fmla="*/ 70 h 193"/>
                  <a:gd name="T4" fmla="*/ 148 w 187"/>
                  <a:gd name="T5" fmla="*/ 116 h 193"/>
                  <a:gd name="T6" fmla="*/ 133 w 187"/>
                  <a:gd name="T7" fmla="*/ 134 h 193"/>
                  <a:gd name="T8" fmla="*/ 114 w 187"/>
                  <a:gd name="T9" fmla="*/ 149 h 193"/>
                  <a:gd name="T10" fmla="*/ 106 w 187"/>
                  <a:gd name="T11" fmla="*/ 167 h 193"/>
                  <a:gd name="T12" fmla="*/ 68 w 187"/>
                  <a:gd name="T13" fmla="*/ 186 h 193"/>
                  <a:gd name="T14" fmla="*/ 37 w 187"/>
                  <a:gd name="T15" fmla="*/ 187 h 193"/>
                  <a:gd name="T16" fmla="*/ 18 w 187"/>
                  <a:gd name="T17" fmla="*/ 153 h 193"/>
                  <a:gd name="T18" fmla="*/ 14 w 187"/>
                  <a:gd name="T19" fmla="*/ 141 h 193"/>
                  <a:gd name="T20" fmla="*/ 15 w 187"/>
                  <a:gd name="T21" fmla="*/ 133 h 193"/>
                  <a:gd name="T22" fmla="*/ 2 w 187"/>
                  <a:gd name="T23" fmla="*/ 108 h 193"/>
                  <a:gd name="T24" fmla="*/ 22 w 187"/>
                  <a:gd name="T25" fmla="*/ 71 h 193"/>
                  <a:gd name="T26" fmla="*/ 38 w 187"/>
                  <a:gd name="T27" fmla="*/ 44 h 193"/>
                  <a:gd name="T28" fmla="*/ 51 w 187"/>
                  <a:gd name="T29" fmla="*/ 42 h 193"/>
                  <a:gd name="T30" fmla="*/ 84 w 187"/>
                  <a:gd name="T31" fmla="*/ 37 h 193"/>
                  <a:gd name="T32" fmla="*/ 106 w 187"/>
                  <a:gd name="T33" fmla="*/ 43 h 193"/>
                  <a:gd name="T34" fmla="*/ 126 w 187"/>
                  <a:gd name="T35" fmla="*/ 12 h 193"/>
                  <a:gd name="T36" fmla="*/ 148 w 187"/>
                  <a:gd name="T37" fmla="*/ 0 h 193"/>
                  <a:gd name="T38" fmla="*/ 171 w 187"/>
                  <a:gd name="T39" fmla="*/ 7 h 193"/>
                  <a:gd name="T40" fmla="*/ 182 w 187"/>
                  <a:gd name="T41" fmla="*/ 26 h 193"/>
                  <a:gd name="T42" fmla="*/ 177 w 187"/>
                  <a:gd name="T43" fmla="*/ 65 h 193"/>
                  <a:gd name="T44" fmla="*/ 168 w 187"/>
                  <a:gd name="T45" fmla="*/ 16 h 193"/>
                  <a:gd name="T46" fmla="*/ 142 w 187"/>
                  <a:gd name="T47" fmla="*/ 16 h 193"/>
                  <a:gd name="T48" fmla="*/ 134 w 187"/>
                  <a:gd name="T49" fmla="*/ 65 h 193"/>
                  <a:gd name="T50" fmla="*/ 124 w 187"/>
                  <a:gd name="T51" fmla="*/ 67 h 193"/>
                  <a:gd name="T52" fmla="*/ 118 w 187"/>
                  <a:gd name="T53" fmla="*/ 84 h 193"/>
                  <a:gd name="T54" fmla="*/ 75 w 187"/>
                  <a:gd name="T55" fmla="*/ 88 h 193"/>
                  <a:gd name="T56" fmla="*/ 113 w 187"/>
                  <a:gd name="T57" fmla="*/ 80 h 193"/>
                  <a:gd name="T58" fmla="*/ 135 w 187"/>
                  <a:gd name="T59" fmla="*/ 56 h 193"/>
                  <a:gd name="T60" fmla="*/ 136 w 187"/>
                  <a:gd name="T61" fmla="*/ 13 h 193"/>
                  <a:gd name="T62" fmla="*/ 126 w 187"/>
                  <a:gd name="T63" fmla="*/ 34 h 193"/>
                  <a:gd name="T64" fmla="*/ 99 w 187"/>
                  <a:gd name="T65" fmla="*/ 51 h 193"/>
                  <a:gd name="T66" fmla="*/ 78 w 187"/>
                  <a:gd name="T67" fmla="*/ 43 h 193"/>
                  <a:gd name="T68" fmla="*/ 39 w 187"/>
                  <a:gd name="T69" fmla="*/ 52 h 193"/>
                  <a:gd name="T70" fmla="*/ 9 w 187"/>
                  <a:gd name="T71" fmla="*/ 108 h 193"/>
                  <a:gd name="T72" fmla="*/ 23 w 187"/>
                  <a:gd name="T73" fmla="*/ 134 h 193"/>
                  <a:gd name="T74" fmla="*/ 39 w 187"/>
                  <a:gd name="T75" fmla="*/ 181 h 193"/>
                  <a:gd name="T76" fmla="*/ 45 w 187"/>
                  <a:gd name="T77" fmla="*/ 184 h 193"/>
                  <a:gd name="T78" fmla="*/ 84 w 187"/>
                  <a:gd name="T79" fmla="*/ 176 h 193"/>
                  <a:gd name="T80" fmla="*/ 107 w 187"/>
                  <a:gd name="T81" fmla="*/ 146 h 193"/>
                  <a:gd name="T82" fmla="*/ 138 w 187"/>
                  <a:gd name="T83" fmla="*/ 120 h 193"/>
                  <a:gd name="T84" fmla="*/ 145 w 187"/>
                  <a:gd name="T85" fmla="*/ 70 h 193"/>
                  <a:gd name="T86" fmla="*/ 172 w 187"/>
                  <a:gd name="T87" fmla="*/ 59 h 193"/>
                  <a:gd name="T88" fmla="*/ 168 w 187"/>
                  <a:gd name="T89" fmla="*/ 1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4" name="组合 33"/>
            <p:cNvGrpSpPr/>
            <p:nvPr userDrawn="1"/>
          </p:nvGrpSpPr>
          <p:grpSpPr>
            <a:xfrm>
              <a:off x="10631461" y="3829241"/>
              <a:ext cx="1403350" cy="733425"/>
              <a:chOff x="10112283" y="4643438"/>
              <a:chExt cx="1403350" cy="733425"/>
            </a:xfrm>
            <a:grpFill/>
          </p:grpSpPr>
          <p:sp>
            <p:nvSpPr>
              <p:cNvPr id="67" name="Freeform 100"/>
              <p:cNvSpPr/>
              <p:nvPr/>
            </p:nvSpPr>
            <p:spPr bwMode="auto">
              <a:xfrm>
                <a:off x="11060816" y="4737665"/>
                <a:ext cx="127000" cy="17463"/>
              </a:xfrm>
              <a:custGeom>
                <a:avLst/>
                <a:gdLst>
                  <a:gd name="T0" fmla="*/ 161 w 163"/>
                  <a:gd name="T1" fmla="*/ 9 h 24"/>
                  <a:gd name="T2" fmla="*/ 157 w 163"/>
                  <a:gd name="T3" fmla="*/ 24 h 24"/>
                  <a:gd name="T4" fmla="*/ 0 w 163"/>
                  <a:gd name="T5" fmla="*/ 23 h 24"/>
                  <a:gd name="T6" fmla="*/ 63 w 163"/>
                  <a:gd name="T7" fmla="*/ 5 h 24"/>
                  <a:gd name="T8" fmla="*/ 91 w 163"/>
                  <a:gd name="T9" fmla="*/ 0 h 24"/>
                  <a:gd name="T10" fmla="*/ 132 w 163"/>
                  <a:gd name="T11" fmla="*/ 8 h 24"/>
                  <a:gd name="T12" fmla="*/ 161 w 163"/>
                  <a:gd name="T1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8" name="Freeform 101"/>
              <p:cNvSpPr/>
              <p:nvPr/>
            </p:nvSpPr>
            <p:spPr bwMode="auto">
              <a:xfrm>
                <a:off x="11065579" y="4769415"/>
                <a:ext cx="120650" cy="22225"/>
              </a:xfrm>
              <a:custGeom>
                <a:avLst/>
                <a:gdLst>
                  <a:gd name="T0" fmla="*/ 151 w 155"/>
                  <a:gd name="T1" fmla="*/ 9 h 29"/>
                  <a:gd name="T2" fmla="*/ 154 w 155"/>
                  <a:gd name="T3" fmla="*/ 24 h 29"/>
                  <a:gd name="T4" fmla="*/ 111 w 155"/>
                  <a:gd name="T5" fmla="*/ 14 h 29"/>
                  <a:gd name="T6" fmla="*/ 4 w 155"/>
                  <a:gd name="T7" fmla="*/ 26 h 29"/>
                  <a:gd name="T8" fmla="*/ 1 w 155"/>
                  <a:gd name="T9" fmla="*/ 17 h 29"/>
                  <a:gd name="T10" fmla="*/ 98 w 155"/>
                  <a:gd name="T11" fmla="*/ 3 h 29"/>
                  <a:gd name="T12" fmla="*/ 151 w 155"/>
                  <a:gd name="T13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9" name="Freeform 102"/>
              <p:cNvSpPr/>
              <p:nvPr/>
            </p:nvSpPr>
            <p:spPr bwMode="auto">
              <a:xfrm>
                <a:off x="11087804" y="4999603"/>
                <a:ext cx="93663" cy="19050"/>
              </a:xfrm>
              <a:custGeom>
                <a:avLst/>
                <a:gdLst>
                  <a:gd name="T0" fmla="*/ 112 w 119"/>
                  <a:gd name="T1" fmla="*/ 3 h 24"/>
                  <a:gd name="T2" fmla="*/ 118 w 119"/>
                  <a:gd name="T3" fmla="*/ 16 h 24"/>
                  <a:gd name="T4" fmla="*/ 107 w 119"/>
                  <a:gd name="T5" fmla="*/ 24 h 24"/>
                  <a:gd name="T6" fmla="*/ 0 w 119"/>
                  <a:gd name="T7" fmla="*/ 13 h 24"/>
                  <a:gd name="T8" fmla="*/ 27 w 119"/>
                  <a:gd name="T9" fmla="*/ 3 h 24"/>
                  <a:gd name="T10" fmla="*/ 112 w 119"/>
                  <a:gd name="T11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0" name="Freeform 103"/>
              <p:cNvSpPr/>
              <p:nvPr/>
            </p:nvSpPr>
            <p:spPr bwMode="auto">
              <a:xfrm>
                <a:off x="11087804" y="5020240"/>
                <a:ext cx="96838" cy="25400"/>
              </a:xfrm>
              <a:custGeom>
                <a:avLst/>
                <a:gdLst>
                  <a:gd name="T0" fmla="*/ 115 w 123"/>
                  <a:gd name="T1" fmla="*/ 13 h 33"/>
                  <a:gd name="T2" fmla="*/ 117 w 123"/>
                  <a:gd name="T3" fmla="*/ 33 h 33"/>
                  <a:gd name="T4" fmla="*/ 44 w 123"/>
                  <a:gd name="T5" fmla="*/ 21 h 33"/>
                  <a:gd name="T6" fmla="*/ 0 w 123"/>
                  <a:gd name="T7" fmla="*/ 15 h 33"/>
                  <a:gd name="T8" fmla="*/ 115 w 123"/>
                  <a:gd name="T9" fmla="*/ 1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1" name="Freeform 104"/>
              <p:cNvSpPr/>
              <p:nvPr/>
            </p:nvSpPr>
            <p:spPr bwMode="auto">
              <a:xfrm>
                <a:off x="11086216" y="5244078"/>
                <a:ext cx="100013" cy="25400"/>
              </a:xfrm>
              <a:custGeom>
                <a:avLst/>
                <a:gdLst>
                  <a:gd name="T0" fmla="*/ 120 w 129"/>
                  <a:gd name="T1" fmla="*/ 14 h 34"/>
                  <a:gd name="T2" fmla="*/ 114 w 129"/>
                  <a:gd name="T3" fmla="*/ 34 h 34"/>
                  <a:gd name="T4" fmla="*/ 103 w 129"/>
                  <a:gd name="T5" fmla="*/ 29 h 34"/>
                  <a:gd name="T6" fmla="*/ 0 w 129"/>
                  <a:gd name="T7" fmla="*/ 22 h 34"/>
                  <a:gd name="T8" fmla="*/ 65 w 129"/>
                  <a:gd name="T9" fmla="*/ 14 h 34"/>
                  <a:gd name="T10" fmla="*/ 120 w 129"/>
                  <a:gd name="T11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2" name="Freeform 105"/>
              <p:cNvSpPr/>
              <p:nvPr/>
            </p:nvSpPr>
            <p:spPr bwMode="auto">
              <a:xfrm>
                <a:off x="11081454" y="5275828"/>
                <a:ext cx="106363" cy="30163"/>
              </a:xfrm>
              <a:custGeom>
                <a:avLst/>
                <a:gdLst>
                  <a:gd name="T0" fmla="*/ 128 w 137"/>
                  <a:gd name="T1" fmla="*/ 9 h 40"/>
                  <a:gd name="T2" fmla="*/ 137 w 137"/>
                  <a:gd name="T3" fmla="*/ 23 h 40"/>
                  <a:gd name="T4" fmla="*/ 103 w 137"/>
                  <a:gd name="T5" fmla="*/ 31 h 40"/>
                  <a:gd name="T6" fmla="*/ 25 w 137"/>
                  <a:gd name="T7" fmla="*/ 23 h 40"/>
                  <a:gd name="T8" fmla="*/ 0 w 137"/>
                  <a:gd name="T9" fmla="*/ 15 h 40"/>
                  <a:gd name="T10" fmla="*/ 128 w 137"/>
                  <a:gd name="T11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3" name="Freeform 106"/>
              <p:cNvSpPr>
                <a:spLocks noEditPoints="1"/>
              </p:cNvSpPr>
              <p:nvPr/>
            </p:nvSpPr>
            <p:spPr bwMode="auto">
              <a:xfrm>
                <a:off x="10112283" y="4643438"/>
                <a:ext cx="1403350" cy="733425"/>
              </a:xfrm>
              <a:custGeom>
                <a:avLst/>
                <a:gdLst>
                  <a:gd name="T0" fmla="*/ 603 w 1801"/>
                  <a:gd name="T1" fmla="*/ 98 h 942"/>
                  <a:gd name="T2" fmla="*/ 1024 w 1801"/>
                  <a:gd name="T3" fmla="*/ 159 h 942"/>
                  <a:gd name="T4" fmla="*/ 1393 w 1801"/>
                  <a:gd name="T5" fmla="*/ 98 h 942"/>
                  <a:gd name="T6" fmla="*/ 1764 w 1801"/>
                  <a:gd name="T7" fmla="*/ 758 h 942"/>
                  <a:gd name="T8" fmla="*/ 1516 w 1801"/>
                  <a:gd name="T9" fmla="*/ 879 h 942"/>
                  <a:gd name="T10" fmla="*/ 1235 w 1801"/>
                  <a:gd name="T11" fmla="*/ 935 h 942"/>
                  <a:gd name="T12" fmla="*/ 912 w 1801"/>
                  <a:gd name="T13" fmla="*/ 903 h 942"/>
                  <a:gd name="T14" fmla="*/ 591 w 1801"/>
                  <a:gd name="T15" fmla="*/ 883 h 942"/>
                  <a:gd name="T16" fmla="*/ 229 w 1801"/>
                  <a:gd name="T17" fmla="*/ 885 h 942"/>
                  <a:gd name="T18" fmla="*/ 274 w 1801"/>
                  <a:gd name="T19" fmla="*/ 244 h 942"/>
                  <a:gd name="T20" fmla="*/ 1390 w 1801"/>
                  <a:gd name="T21" fmla="*/ 692 h 942"/>
                  <a:gd name="T22" fmla="*/ 1203 w 1801"/>
                  <a:gd name="T23" fmla="*/ 54 h 942"/>
                  <a:gd name="T24" fmla="*/ 1297 w 1801"/>
                  <a:gd name="T25" fmla="*/ 929 h 942"/>
                  <a:gd name="T26" fmla="*/ 1182 w 1801"/>
                  <a:gd name="T27" fmla="*/ 883 h 942"/>
                  <a:gd name="T28" fmla="*/ 1187 w 1801"/>
                  <a:gd name="T29" fmla="*/ 59 h 942"/>
                  <a:gd name="T30" fmla="*/ 705 w 1801"/>
                  <a:gd name="T31" fmla="*/ 103 h 942"/>
                  <a:gd name="T32" fmla="*/ 515 w 1801"/>
                  <a:gd name="T33" fmla="*/ 256 h 942"/>
                  <a:gd name="T34" fmla="*/ 589 w 1801"/>
                  <a:gd name="T35" fmla="*/ 868 h 942"/>
                  <a:gd name="T36" fmla="*/ 585 w 1801"/>
                  <a:gd name="T37" fmla="*/ 127 h 942"/>
                  <a:gd name="T38" fmla="*/ 1029 w 1801"/>
                  <a:gd name="T39" fmla="*/ 297 h 942"/>
                  <a:gd name="T40" fmla="*/ 809 w 1801"/>
                  <a:gd name="T41" fmla="*/ 178 h 942"/>
                  <a:gd name="T42" fmla="*/ 820 w 1801"/>
                  <a:gd name="T43" fmla="*/ 744 h 942"/>
                  <a:gd name="T44" fmla="*/ 603 w 1801"/>
                  <a:gd name="T45" fmla="*/ 203 h 942"/>
                  <a:gd name="T46" fmla="*/ 274 w 1801"/>
                  <a:gd name="T47" fmla="*/ 260 h 942"/>
                  <a:gd name="T48" fmla="*/ 83 w 1801"/>
                  <a:gd name="T49" fmla="*/ 803 h 942"/>
                  <a:gd name="T50" fmla="*/ 395 w 1801"/>
                  <a:gd name="T51" fmla="*/ 233 h 942"/>
                  <a:gd name="T52" fmla="*/ 1164 w 1801"/>
                  <a:gd name="T53" fmla="*/ 268 h 942"/>
                  <a:gd name="T54" fmla="*/ 1165 w 1801"/>
                  <a:gd name="T55" fmla="*/ 891 h 942"/>
                  <a:gd name="T56" fmla="*/ 363 w 1801"/>
                  <a:gd name="T57" fmla="*/ 448 h 942"/>
                  <a:gd name="T58" fmla="*/ 433 w 1801"/>
                  <a:gd name="T59" fmla="*/ 301 h 942"/>
                  <a:gd name="T60" fmla="*/ 380 w 1801"/>
                  <a:gd name="T61" fmla="*/ 389 h 942"/>
                  <a:gd name="T62" fmla="*/ 332 w 1801"/>
                  <a:gd name="T63" fmla="*/ 489 h 942"/>
                  <a:gd name="T64" fmla="*/ 241 w 1801"/>
                  <a:gd name="T65" fmla="*/ 695 h 942"/>
                  <a:gd name="T66" fmla="*/ 266 w 1801"/>
                  <a:gd name="T67" fmla="*/ 688 h 942"/>
                  <a:gd name="T68" fmla="*/ 601 w 1801"/>
                  <a:gd name="T69" fmla="*/ 266 h 942"/>
                  <a:gd name="T70" fmla="*/ 806 w 1801"/>
                  <a:gd name="T71" fmla="*/ 576 h 942"/>
                  <a:gd name="T72" fmla="*/ 1043 w 1801"/>
                  <a:gd name="T73" fmla="*/ 868 h 942"/>
                  <a:gd name="T74" fmla="*/ 1467 w 1801"/>
                  <a:gd name="T75" fmla="*/ 397 h 942"/>
                  <a:gd name="T76" fmla="*/ 1405 w 1801"/>
                  <a:gd name="T77" fmla="*/ 329 h 942"/>
                  <a:gd name="T78" fmla="*/ 403 w 1801"/>
                  <a:gd name="T79" fmla="*/ 300 h 942"/>
                  <a:gd name="T80" fmla="*/ 447 w 1801"/>
                  <a:gd name="T81" fmla="*/ 319 h 942"/>
                  <a:gd name="T82" fmla="*/ 567 w 1801"/>
                  <a:gd name="T83" fmla="*/ 876 h 942"/>
                  <a:gd name="T84" fmla="*/ 492 w 1801"/>
                  <a:gd name="T85" fmla="*/ 333 h 942"/>
                  <a:gd name="T86" fmla="*/ 1393 w 1801"/>
                  <a:gd name="T87" fmla="*/ 538 h 942"/>
                  <a:gd name="T88" fmla="*/ 1610 w 1801"/>
                  <a:gd name="T89" fmla="*/ 888 h 942"/>
                  <a:gd name="T90" fmla="*/ 1393 w 1801"/>
                  <a:gd name="T91" fmla="*/ 380 h 942"/>
                  <a:gd name="T92" fmla="*/ 1579 w 1801"/>
                  <a:gd name="T93" fmla="*/ 410 h 942"/>
                  <a:gd name="T94" fmla="*/ 1464 w 1801"/>
                  <a:gd name="T95" fmla="*/ 503 h 942"/>
                  <a:gd name="T96" fmla="*/ 336 w 1801"/>
                  <a:gd name="T97" fmla="*/ 548 h 942"/>
                  <a:gd name="T98" fmla="*/ 377 w 1801"/>
                  <a:gd name="T99" fmla="*/ 645 h 942"/>
                  <a:gd name="T100" fmla="*/ 1473 w 1801"/>
                  <a:gd name="T101" fmla="*/ 523 h 942"/>
                  <a:gd name="T102" fmla="*/ 274 w 1801"/>
                  <a:gd name="T103" fmla="*/ 585 h 942"/>
                  <a:gd name="T104" fmla="*/ 351 w 1801"/>
                  <a:gd name="T105" fmla="*/ 620 h 942"/>
                  <a:gd name="T106" fmla="*/ 1702 w 1801"/>
                  <a:gd name="T107" fmla="*/ 657 h 942"/>
                  <a:gd name="T108" fmla="*/ 198 w 1801"/>
                  <a:gd name="T109" fmla="*/ 736 h 942"/>
                  <a:gd name="T110" fmla="*/ 1746 w 1801"/>
                  <a:gd name="T111" fmla="*/ 801 h 942"/>
                  <a:gd name="T112" fmla="*/ 805 w 1801"/>
                  <a:gd name="T113" fmla="*/ 818 h 942"/>
                  <a:gd name="T114" fmla="*/ 179 w 1801"/>
                  <a:gd name="T115" fmla="*/ 783 h 942"/>
                  <a:gd name="T116" fmla="*/ 1784 w 1801"/>
                  <a:gd name="T117" fmla="*/ 850 h 942"/>
                  <a:gd name="T118" fmla="*/ 606 w 1801"/>
                  <a:gd name="T119" fmla="*/ 873 h 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4" name="Freeform 107"/>
              <p:cNvSpPr>
                <a:spLocks noEditPoints="1"/>
              </p:cNvSpPr>
              <p:nvPr/>
            </p:nvSpPr>
            <p:spPr bwMode="auto">
              <a:xfrm>
                <a:off x="10762366" y="4829740"/>
                <a:ext cx="125413" cy="481013"/>
              </a:xfrm>
              <a:custGeom>
                <a:avLst/>
                <a:gdLst>
                  <a:gd name="T0" fmla="*/ 146 w 162"/>
                  <a:gd name="T1" fmla="*/ 598 h 618"/>
                  <a:gd name="T2" fmla="*/ 23 w 162"/>
                  <a:gd name="T3" fmla="*/ 598 h 618"/>
                  <a:gd name="T4" fmla="*/ 11 w 162"/>
                  <a:gd name="T5" fmla="*/ 481 h 618"/>
                  <a:gd name="T6" fmla="*/ 16 w 162"/>
                  <a:gd name="T7" fmla="*/ 352 h 618"/>
                  <a:gd name="T8" fmla="*/ 13 w 162"/>
                  <a:gd name="T9" fmla="*/ 321 h 618"/>
                  <a:gd name="T10" fmla="*/ 8 w 162"/>
                  <a:gd name="T11" fmla="*/ 178 h 618"/>
                  <a:gd name="T12" fmla="*/ 6 w 162"/>
                  <a:gd name="T13" fmla="*/ 93 h 618"/>
                  <a:gd name="T14" fmla="*/ 13 w 162"/>
                  <a:gd name="T15" fmla="*/ 27 h 618"/>
                  <a:gd name="T16" fmla="*/ 38 w 162"/>
                  <a:gd name="T17" fmla="*/ 5 h 618"/>
                  <a:gd name="T18" fmla="*/ 63 w 162"/>
                  <a:gd name="T19" fmla="*/ 8 h 618"/>
                  <a:gd name="T20" fmla="*/ 152 w 162"/>
                  <a:gd name="T21" fmla="*/ 40 h 618"/>
                  <a:gd name="T22" fmla="*/ 152 w 162"/>
                  <a:gd name="T23" fmla="*/ 125 h 618"/>
                  <a:gd name="T24" fmla="*/ 152 w 162"/>
                  <a:gd name="T25" fmla="*/ 434 h 618"/>
                  <a:gd name="T26" fmla="*/ 146 w 162"/>
                  <a:gd name="T27" fmla="*/ 598 h 618"/>
                  <a:gd name="T28" fmla="*/ 44 w 162"/>
                  <a:gd name="T29" fmla="*/ 587 h 618"/>
                  <a:gd name="T30" fmla="*/ 102 w 162"/>
                  <a:gd name="T31" fmla="*/ 592 h 618"/>
                  <a:gd name="T32" fmla="*/ 137 w 162"/>
                  <a:gd name="T33" fmla="*/ 569 h 618"/>
                  <a:gd name="T34" fmla="*/ 138 w 162"/>
                  <a:gd name="T35" fmla="*/ 510 h 618"/>
                  <a:gd name="T36" fmla="*/ 138 w 162"/>
                  <a:gd name="T37" fmla="*/ 401 h 618"/>
                  <a:gd name="T38" fmla="*/ 140 w 162"/>
                  <a:gd name="T39" fmla="*/ 127 h 618"/>
                  <a:gd name="T40" fmla="*/ 140 w 162"/>
                  <a:gd name="T41" fmla="*/ 52 h 618"/>
                  <a:gd name="T42" fmla="*/ 110 w 162"/>
                  <a:gd name="T43" fmla="*/ 25 h 618"/>
                  <a:gd name="T44" fmla="*/ 37 w 162"/>
                  <a:gd name="T45" fmla="*/ 30 h 618"/>
                  <a:gd name="T46" fmla="*/ 20 w 162"/>
                  <a:gd name="T47" fmla="*/ 67 h 618"/>
                  <a:gd name="T48" fmla="*/ 19 w 162"/>
                  <a:gd name="T49" fmla="*/ 80 h 618"/>
                  <a:gd name="T50" fmla="*/ 25 w 162"/>
                  <a:gd name="T51" fmla="*/ 283 h 618"/>
                  <a:gd name="T52" fmla="*/ 20 w 162"/>
                  <a:gd name="T53" fmla="*/ 560 h 618"/>
                  <a:gd name="T54" fmla="*/ 23 w 162"/>
                  <a:gd name="T55" fmla="*/ 575 h 618"/>
                  <a:gd name="T56" fmla="*/ 41 w 162"/>
                  <a:gd name="T57" fmla="*/ 593 h 618"/>
                  <a:gd name="T58" fmla="*/ 44 w 162"/>
                  <a:gd name="T59" fmla="*/ 587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5" name="Freeform 108"/>
            <p:cNvSpPr>
              <a:spLocks noEditPoints="1"/>
            </p:cNvSpPr>
            <p:nvPr userDrawn="1"/>
          </p:nvSpPr>
          <p:spPr bwMode="auto">
            <a:xfrm>
              <a:off x="8748316" y="4978071"/>
              <a:ext cx="799607" cy="851035"/>
            </a:xfrm>
            <a:custGeom>
              <a:avLst/>
              <a:gdLst>
                <a:gd name="T0" fmla="*/ 656 w 983"/>
                <a:gd name="T1" fmla="*/ 80 h 1046"/>
                <a:gd name="T2" fmla="*/ 729 w 983"/>
                <a:gd name="T3" fmla="*/ 67 h 1046"/>
                <a:gd name="T4" fmla="*/ 798 w 983"/>
                <a:gd name="T5" fmla="*/ 260 h 1046"/>
                <a:gd name="T6" fmla="*/ 895 w 983"/>
                <a:gd name="T7" fmla="*/ 601 h 1046"/>
                <a:gd name="T8" fmla="*/ 965 w 983"/>
                <a:gd name="T9" fmla="*/ 773 h 1046"/>
                <a:gd name="T10" fmla="*/ 831 w 983"/>
                <a:gd name="T11" fmla="*/ 833 h 1046"/>
                <a:gd name="T12" fmla="*/ 633 w 983"/>
                <a:gd name="T13" fmla="*/ 882 h 1046"/>
                <a:gd name="T14" fmla="*/ 206 w 983"/>
                <a:gd name="T15" fmla="*/ 1046 h 1046"/>
                <a:gd name="T16" fmla="*/ 164 w 983"/>
                <a:gd name="T17" fmla="*/ 951 h 1046"/>
                <a:gd name="T18" fmla="*/ 102 w 983"/>
                <a:gd name="T19" fmla="*/ 790 h 1046"/>
                <a:gd name="T20" fmla="*/ 49 w 983"/>
                <a:gd name="T21" fmla="*/ 623 h 1046"/>
                <a:gd name="T22" fmla="*/ 16 w 983"/>
                <a:gd name="T23" fmla="*/ 435 h 1046"/>
                <a:gd name="T24" fmla="*/ 131 w 983"/>
                <a:gd name="T25" fmla="*/ 234 h 1046"/>
                <a:gd name="T26" fmla="*/ 363 w 983"/>
                <a:gd name="T27" fmla="*/ 159 h 1046"/>
                <a:gd name="T28" fmla="*/ 394 w 983"/>
                <a:gd name="T29" fmla="*/ 17 h 1046"/>
                <a:gd name="T30" fmla="*/ 519 w 983"/>
                <a:gd name="T31" fmla="*/ 44 h 1046"/>
                <a:gd name="T32" fmla="*/ 463 w 983"/>
                <a:gd name="T33" fmla="*/ 209 h 1046"/>
                <a:gd name="T34" fmla="*/ 547 w 983"/>
                <a:gd name="T35" fmla="*/ 252 h 1046"/>
                <a:gd name="T36" fmla="*/ 509 w 983"/>
                <a:gd name="T37" fmla="*/ 366 h 1046"/>
                <a:gd name="T38" fmla="*/ 435 w 983"/>
                <a:gd name="T39" fmla="*/ 33 h 1046"/>
                <a:gd name="T40" fmla="*/ 529 w 983"/>
                <a:gd name="T41" fmla="*/ 114 h 1046"/>
                <a:gd name="T42" fmla="*/ 485 w 983"/>
                <a:gd name="T43" fmla="*/ 24 h 1046"/>
                <a:gd name="T44" fmla="*/ 382 w 983"/>
                <a:gd name="T45" fmla="*/ 82 h 1046"/>
                <a:gd name="T46" fmla="*/ 455 w 983"/>
                <a:gd name="T47" fmla="*/ 307 h 1046"/>
                <a:gd name="T48" fmla="*/ 561 w 983"/>
                <a:gd name="T49" fmla="*/ 383 h 1046"/>
                <a:gd name="T50" fmla="*/ 572 w 983"/>
                <a:gd name="T51" fmla="*/ 271 h 1046"/>
                <a:gd name="T52" fmla="*/ 501 w 983"/>
                <a:gd name="T53" fmla="*/ 114 h 1046"/>
                <a:gd name="T54" fmla="*/ 470 w 983"/>
                <a:gd name="T55" fmla="*/ 256 h 1046"/>
                <a:gd name="T56" fmla="*/ 501 w 983"/>
                <a:gd name="T57" fmla="*/ 83 h 1046"/>
                <a:gd name="T58" fmla="*/ 423 w 983"/>
                <a:gd name="T59" fmla="*/ 56 h 1046"/>
                <a:gd name="T60" fmla="*/ 424 w 983"/>
                <a:gd name="T61" fmla="*/ 143 h 1046"/>
                <a:gd name="T62" fmla="*/ 501 w 983"/>
                <a:gd name="T63" fmla="*/ 83 h 1046"/>
                <a:gd name="T64" fmla="*/ 637 w 983"/>
                <a:gd name="T65" fmla="*/ 98 h 1046"/>
                <a:gd name="T66" fmla="*/ 566 w 983"/>
                <a:gd name="T67" fmla="*/ 225 h 1046"/>
                <a:gd name="T68" fmla="*/ 520 w 983"/>
                <a:gd name="T69" fmla="*/ 396 h 1046"/>
                <a:gd name="T70" fmla="*/ 362 w 983"/>
                <a:gd name="T71" fmla="*/ 169 h 1046"/>
                <a:gd name="T72" fmla="*/ 219 w 983"/>
                <a:gd name="T73" fmla="*/ 210 h 1046"/>
                <a:gd name="T74" fmla="*/ 16 w 983"/>
                <a:gd name="T75" fmla="*/ 293 h 1046"/>
                <a:gd name="T76" fmla="*/ 72 w 983"/>
                <a:gd name="T77" fmla="*/ 657 h 1046"/>
                <a:gd name="T78" fmla="*/ 161 w 983"/>
                <a:gd name="T79" fmla="*/ 920 h 1046"/>
                <a:gd name="T80" fmla="*/ 642 w 983"/>
                <a:gd name="T81" fmla="*/ 870 h 1046"/>
                <a:gd name="T82" fmla="*/ 916 w 983"/>
                <a:gd name="T83" fmla="*/ 780 h 1046"/>
                <a:gd name="T84" fmla="*/ 897 w 983"/>
                <a:gd name="T85" fmla="*/ 635 h 1046"/>
                <a:gd name="T86" fmla="*/ 799 w 983"/>
                <a:gd name="T87" fmla="*/ 327 h 1046"/>
                <a:gd name="T88" fmla="*/ 759 w 983"/>
                <a:gd name="T89" fmla="*/ 79 h 1046"/>
                <a:gd name="T90" fmla="*/ 546 w 983"/>
                <a:gd name="T91" fmla="*/ 354 h 1046"/>
                <a:gd name="T92" fmla="*/ 458 w 983"/>
                <a:gd name="T93" fmla="*/ 140 h 1046"/>
                <a:gd name="T94" fmla="*/ 488 w 983"/>
                <a:gd name="T95" fmla="*/ 240 h 1046"/>
                <a:gd name="T96" fmla="*/ 484 w 983"/>
                <a:gd name="T97" fmla="*/ 298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36" name="组合 35"/>
            <p:cNvGrpSpPr/>
            <p:nvPr userDrawn="1"/>
          </p:nvGrpSpPr>
          <p:grpSpPr>
            <a:xfrm>
              <a:off x="10561761" y="2181555"/>
              <a:ext cx="449898" cy="1359105"/>
              <a:chOff x="1949451" y="2847976"/>
              <a:chExt cx="379413" cy="1146175"/>
            </a:xfrm>
            <a:grpFill/>
          </p:grpSpPr>
          <p:sp>
            <p:nvSpPr>
              <p:cNvPr id="61" name="Freeform 110"/>
              <p:cNvSpPr>
                <a:spLocks noEditPoints="1"/>
              </p:cNvSpPr>
              <p:nvPr/>
            </p:nvSpPr>
            <p:spPr bwMode="auto">
              <a:xfrm>
                <a:off x="1979613" y="2960688"/>
                <a:ext cx="101600" cy="268288"/>
              </a:xfrm>
              <a:custGeom>
                <a:avLst/>
                <a:gdLst>
                  <a:gd name="T0" fmla="*/ 115 w 130"/>
                  <a:gd name="T1" fmla="*/ 345 h 345"/>
                  <a:gd name="T2" fmla="*/ 98 w 130"/>
                  <a:gd name="T3" fmla="*/ 313 h 345"/>
                  <a:gd name="T4" fmla="*/ 63 w 130"/>
                  <a:gd name="T5" fmla="*/ 231 h 345"/>
                  <a:gd name="T6" fmla="*/ 0 w 130"/>
                  <a:gd name="T7" fmla="*/ 12 h 345"/>
                  <a:gd name="T8" fmla="*/ 33 w 130"/>
                  <a:gd name="T9" fmla="*/ 26 h 345"/>
                  <a:gd name="T10" fmla="*/ 56 w 130"/>
                  <a:gd name="T11" fmla="*/ 116 h 345"/>
                  <a:gd name="T12" fmla="*/ 66 w 130"/>
                  <a:gd name="T13" fmla="*/ 143 h 345"/>
                  <a:gd name="T14" fmla="*/ 124 w 130"/>
                  <a:gd name="T15" fmla="*/ 301 h 345"/>
                  <a:gd name="T16" fmla="*/ 115 w 130"/>
                  <a:gd name="T17" fmla="*/ 345 h 345"/>
                  <a:gd name="T18" fmla="*/ 17 w 130"/>
                  <a:gd name="T19" fmla="*/ 59 h 345"/>
                  <a:gd name="T20" fmla="*/ 53 w 130"/>
                  <a:gd name="T21" fmla="*/ 178 h 345"/>
                  <a:gd name="T22" fmla="*/ 83 w 130"/>
                  <a:gd name="T23" fmla="*/ 248 h 345"/>
                  <a:gd name="T24" fmla="*/ 113 w 130"/>
                  <a:gd name="T25" fmla="*/ 326 h 345"/>
                  <a:gd name="T26" fmla="*/ 117 w 130"/>
                  <a:gd name="T27" fmla="*/ 313 h 345"/>
                  <a:gd name="T28" fmla="*/ 99 w 130"/>
                  <a:gd name="T29" fmla="*/ 263 h 345"/>
                  <a:gd name="T30" fmla="*/ 70 w 130"/>
                  <a:gd name="T31" fmla="*/ 184 h 345"/>
                  <a:gd name="T32" fmla="*/ 60 w 130"/>
                  <a:gd name="T33" fmla="*/ 160 h 345"/>
                  <a:gd name="T34" fmla="*/ 58 w 130"/>
                  <a:gd name="T35" fmla="*/ 146 h 345"/>
                  <a:gd name="T36" fmla="*/ 48 w 130"/>
                  <a:gd name="T37" fmla="*/ 126 h 345"/>
                  <a:gd name="T38" fmla="*/ 16 w 130"/>
                  <a:gd name="T39" fmla="*/ 20 h 345"/>
                  <a:gd name="T40" fmla="*/ 12 w 130"/>
                  <a:gd name="T41" fmla="*/ 19 h 345"/>
                  <a:gd name="T42" fmla="*/ 17 w 130"/>
                  <a:gd name="T43" fmla="*/ 59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2" name="Freeform 111"/>
              <p:cNvSpPr/>
              <p:nvPr/>
            </p:nvSpPr>
            <p:spPr bwMode="auto">
              <a:xfrm>
                <a:off x="2125663" y="3211513"/>
                <a:ext cx="36513" cy="20638"/>
              </a:xfrm>
              <a:custGeom>
                <a:avLst/>
                <a:gdLst>
                  <a:gd name="T0" fmla="*/ 44 w 46"/>
                  <a:gd name="T1" fmla="*/ 5 h 26"/>
                  <a:gd name="T2" fmla="*/ 29 w 46"/>
                  <a:gd name="T3" fmla="*/ 13 h 26"/>
                  <a:gd name="T4" fmla="*/ 0 w 46"/>
                  <a:gd name="T5" fmla="*/ 26 h 26"/>
                  <a:gd name="T6" fmla="*/ 44 w 46"/>
                  <a:gd name="T7" fmla="*/ 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3" name="Freeform 112"/>
              <p:cNvSpPr/>
              <p:nvPr/>
            </p:nvSpPr>
            <p:spPr bwMode="auto">
              <a:xfrm>
                <a:off x="2133601" y="3238501"/>
                <a:ext cx="44450" cy="19050"/>
              </a:xfrm>
              <a:custGeom>
                <a:avLst/>
                <a:gdLst>
                  <a:gd name="T0" fmla="*/ 53 w 57"/>
                  <a:gd name="T1" fmla="*/ 2 h 24"/>
                  <a:gd name="T2" fmla="*/ 54 w 57"/>
                  <a:gd name="T3" fmla="*/ 13 h 24"/>
                  <a:gd name="T4" fmla="*/ 0 w 57"/>
                  <a:gd name="T5" fmla="*/ 24 h 24"/>
                  <a:gd name="T6" fmla="*/ 53 w 57"/>
                  <a:gd name="T7" fmla="*/ 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4" name="Freeform 113"/>
              <p:cNvSpPr>
                <a:spLocks noEditPoints="1"/>
              </p:cNvSpPr>
              <p:nvPr/>
            </p:nvSpPr>
            <p:spPr bwMode="auto">
              <a:xfrm>
                <a:off x="2159001" y="3290888"/>
                <a:ext cx="55563" cy="136525"/>
              </a:xfrm>
              <a:custGeom>
                <a:avLst/>
                <a:gdLst>
                  <a:gd name="T0" fmla="*/ 24 w 71"/>
                  <a:gd name="T1" fmla="*/ 0 h 177"/>
                  <a:gd name="T2" fmla="*/ 55 w 71"/>
                  <a:gd name="T3" fmla="*/ 87 h 177"/>
                  <a:gd name="T4" fmla="*/ 71 w 71"/>
                  <a:gd name="T5" fmla="*/ 157 h 177"/>
                  <a:gd name="T6" fmla="*/ 56 w 71"/>
                  <a:gd name="T7" fmla="*/ 177 h 177"/>
                  <a:gd name="T8" fmla="*/ 31 w 71"/>
                  <a:gd name="T9" fmla="*/ 150 h 177"/>
                  <a:gd name="T10" fmla="*/ 28 w 71"/>
                  <a:gd name="T11" fmla="*/ 132 h 177"/>
                  <a:gd name="T12" fmla="*/ 21 w 71"/>
                  <a:gd name="T13" fmla="*/ 112 h 177"/>
                  <a:gd name="T14" fmla="*/ 0 w 71"/>
                  <a:gd name="T15" fmla="*/ 13 h 177"/>
                  <a:gd name="T16" fmla="*/ 24 w 71"/>
                  <a:gd name="T17" fmla="*/ 0 h 177"/>
                  <a:gd name="T18" fmla="*/ 9 w 71"/>
                  <a:gd name="T19" fmla="*/ 17 h 177"/>
                  <a:gd name="T20" fmla="*/ 26 w 71"/>
                  <a:gd name="T21" fmla="*/ 108 h 177"/>
                  <a:gd name="T22" fmla="*/ 57 w 71"/>
                  <a:gd name="T23" fmla="*/ 169 h 177"/>
                  <a:gd name="T24" fmla="*/ 54 w 71"/>
                  <a:gd name="T25" fmla="*/ 106 h 177"/>
                  <a:gd name="T26" fmla="*/ 22 w 71"/>
                  <a:gd name="T27" fmla="*/ 13 h 177"/>
                  <a:gd name="T28" fmla="*/ 9 w 71"/>
                  <a:gd name="T29" fmla="*/ 1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5" name="Freeform 114"/>
              <p:cNvSpPr>
                <a:spLocks noEditPoints="1"/>
              </p:cNvSpPr>
              <p:nvPr/>
            </p:nvSpPr>
            <p:spPr bwMode="auto">
              <a:xfrm>
                <a:off x="2200276" y="3444876"/>
                <a:ext cx="36513" cy="65088"/>
              </a:xfrm>
              <a:custGeom>
                <a:avLst/>
                <a:gdLst>
                  <a:gd name="T0" fmla="*/ 25 w 46"/>
                  <a:gd name="T1" fmla="*/ 4 h 83"/>
                  <a:gd name="T2" fmla="*/ 29 w 46"/>
                  <a:gd name="T3" fmla="*/ 83 h 83"/>
                  <a:gd name="T4" fmla="*/ 0 w 46"/>
                  <a:gd name="T5" fmla="*/ 24 h 83"/>
                  <a:gd name="T6" fmla="*/ 9 w 46"/>
                  <a:gd name="T7" fmla="*/ 0 h 83"/>
                  <a:gd name="T8" fmla="*/ 25 w 46"/>
                  <a:gd name="T9" fmla="*/ 4 h 83"/>
                  <a:gd name="T10" fmla="*/ 10 w 46"/>
                  <a:gd name="T11" fmla="*/ 15 h 83"/>
                  <a:gd name="T12" fmla="*/ 26 w 46"/>
                  <a:gd name="T13" fmla="*/ 70 h 83"/>
                  <a:gd name="T14" fmla="*/ 20 w 46"/>
                  <a:gd name="T15" fmla="*/ 15 h 83"/>
                  <a:gd name="T16" fmla="*/ 10 w 46"/>
                  <a:gd name="T17" fmla="*/ 1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6" name="Freeform 115"/>
              <p:cNvSpPr>
                <a:spLocks noEditPoints="1"/>
              </p:cNvSpPr>
              <p:nvPr/>
            </p:nvSpPr>
            <p:spPr bwMode="auto">
              <a:xfrm>
                <a:off x="1949451" y="2847976"/>
                <a:ext cx="379413" cy="1146175"/>
              </a:xfrm>
              <a:custGeom>
                <a:avLst/>
                <a:gdLst>
                  <a:gd name="T0" fmla="*/ 417 w 487"/>
                  <a:gd name="T1" fmla="*/ 906 h 1471"/>
                  <a:gd name="T2" fmla="*/ 436 w 487"/>
                  <a:gd name="T3" fmla="*/ 1136 h 1471"/>
                  <a:gd name="T4" fmla="*/ 473 w 487"/>
                  <a:gd name="T5" fmla="*/ 1302 h 1471"/>
                  <a:gd name="T6" fmla="*/ 432 w 487"/>
                  <a:gd name="T7" fmla="*/ 1469 h 1471"/>
                  <a:gd name="T8" fmla="*/ 350 w 487"/>
                  <a:gd name="T9" fmla="*/ 1211 h 1471"/>
                  <a:gd name="T10" fmla="*/ 223 w 487"/>
                  <a:gd name="T11" fmla="*/ 973 h 1471"/>
                  <a:gd name="T12" fmla="*/ 305 w 487"/>
                  <a:gd name="T13" fmla="*/ 961 h 1471"/>
                  <a:gd name="T14" fmla="*/ 392 w 487"/>
                  <a:gd name="T15" fmla="*/ 927 h 1471"/>
                  <a:gd name="T16" fmla="*/ 228 w 487"/>
                  <a:gd name="T17" fmla="*/ 935 h 1471"/>
                  <a:gd name="T18" fmla="*/ 123 w 487"/>
                  <a:gd name="T19" fmla="*/ 601 h 1471"/>
                  <a:gd name="T20" fmla="*/ 98 w 487"/>
                  <a:gd name="T21" fmla="*/ 496 h 1471"/>
                  <a:gd name="T22" fmla="*/ 33 w 487"/>
                  <a:gd name="T23" fmla="*/ 230 h 1471"/>
                  <a:gd name="T24" fmla="*/ 17 w 487"/>
                  <a:gd name="T25" fmla="*/ 81 h 1471"/>
                  <a:gd name="T26" fmla="*/ 110 w 487"/>
                  <a:gd name="T27" fmla="*/ 13 h 1471"/>
                  <a:gd name="T28" fmla="*/ 186 w 487"/>
                  <a:gd name="T29" fmla="*/ 177 h 1471"/>
                  <a:gd name="T30" fmla="*/ 285 w 487"/>
                  <a:gd name="T31" fmla="*/ 440 h 1471"/>
                  <a:gd name="T32" fmla="*/ 369 w 487"/>
                  <a:gd name="T33" fmla="*/ 731 h 1471"/>
                  <a:gd name="T34" fmla="*/ 21 w 487"/>
                  <a:gd name="T35" fmla="*/ 35 h 1471"/>
                  <a:gd name="T36" fmla="*/ 88 w 487"/>
                  <a:gd name="T37" fmla="*/ 58 h 1471"/>
                  <a:gd name="T38" fmla="*/ 88 w 487"/>
                  <a:gd name="T39" fmla="*/ 58 h 1471"/>
                  <a:gd name="T40" fmla="*/ 118 w 487"/>
                  <a:gd name="T41" fmla="*/ 45 h 1471"/>
                  <a:gd name="T42" fmla="*/ 28 w 487"/>
                  <a:gd name="T43" fmla="*/ 85 h 1471"/>
                  <a:gd name="T44" fmla="*/ 31 w 487"/>
                  <a:gd name="T45" fmla="*/ 184 h 1471"/>
                  <a:gd name="T46" fmla="*/ 150 w 487"/>
                  <a:gd name="T47" fmla="*/ 506 h 1471"/>
                  <a:gd name="T48" fmla="*/ 174 w 487"/>
                  <a:gd name="T49" fmla="*/ 442 h 1471"/>
                  <a:gd name="T50" fmla="*/ 107 w 487"/>
                  <a:gd name="T51" fmla="*/ 245 h 1471"/>
                  <a:gd name="T52" fmla="*/ 86 w 487"/>
                  <a:gd name="T53" fmla="*/ 71 h 1471"/>
                  <a:gd name="T54" fmla="*/ 287 w 487"/>
                  <a:gd name="T55" fmla="*/ 483 h 1471"/>
                  <a:gd name="T56" fmla="*/ 123 w 487"/>
                  <a:gd name="T57" fmla="*/ 71 h 1471"/>
                  <a:gd name="T58" fmla="*/ 110 w 487"/>
                  <a:gd name="T59" fmla="*/ 217 h 1471"/>
                  <a:gd name="T60" fmla="*/ 187 w 487"/>
                  <a:gd name="T61" fmla="*/ 502 h 1471"/>
                  <a:gd name="T62" fmla="*/ 100 w 487"/>
                  <a:gd name="T63" fmla="*/ 458 h 1471"/>
                  <a:gd name="T64" fmla="*/ 157 w 487"/>
                  <a:gd name="T65" fmla="*/ 696 h 1471"/>
                  <a:gd name="T66" fmla="*/ 385 w 487"/>
                  <a:gd name="T67" fmla="*/ 885 h 1471"/>
                  <a:gd name="T68" fmla="*/ 301 w 487"/>
                  <a:gd name="T69" fmla="*/ 518 h 1471"/>
                  <a:gd name="T70" fmla="*/ 437 w 487"/>
                  <a:gd name="T71" fmla="*/ 1178 h 1471"/>
                  <a:gd name="T72" fmla="*/ 386 w 487"/>
                  <a:gd name="T73" fmla="*/ 941 h 1471"/>
                  <a:gd name="T74" fmla="*/ 339 w 487"/>
                  <a:gd name="T75" fmla="*/ 998 h 1471"/>
                  <a:gd name="T76" fmla="*/ 365 w 487"/>
                  <a:gd name="T77" fmla="*/ 1126 h 1471"/>
                  <a:gd name="T78" fmla="*/ 278 w 487"/>
                  <a:gd name="T79" fmla="*/ 976 h 1471"/>
                  <a:gd name="T80" fmla="*/ 359 w 487"/>
                  <a:gd name="T81" fmla="*/ 1182 h 1471"/>
                  <a:gd name="T82" fmla="*/ 284 w 487"/>
                  <a:gd name="T83" fmla="*/ 1030 h 1471"/>
                  <a:gd name="T84" fmla="*/ 339 w 487"/>
                  <a:gd name="T85" fmla="*/ 1171 h 1471"/>
                  <a:gd name="T86" fmla="*/ 424 w 487"/>
                  <a:gd name="T87" fmla="*/ 1203 h 1471"/>
                  <a:gd name="T88" fmla="*/ 373 w 487"/>
                  <a:gd name="T89" fmla="*/ 1230 h 1471"/>
                  <a:gd name="T90" fmla="*/ 424 w 487"/>
                  <a:gd name="T91" fmla="*/ 1203 h 1471"/>
                  <a:gd name="T92" fmla="*/ 471 w 487"/>
                  <a:gd name="T93" fmla="*/ 1318 h 1471"/>
                  <a:gd name="T94" fmla="*/ 428 w 487"/>
                  <a:gd name="T95" fmla="*/ 1226 h 1471"/>
                  <a:gd name="T96" fmla="*/ 427 w 487"/>
                  <a:gd name="T97" fmla="*/ 1339 h 1471"/>
                  <a:gd name="T98" fmla="*/ 397 w 487"/>
                  <a:gd name="T99" fmla="*/ 1318 h 1471"/>
                  <a:gd name="T100" fmla="*/ 375 w 487"/>
                  <a:gd name="T101" fmla="*/ 1310 h 1471"/>
                  <a:gd name="T102" fmla="*/ 411 w 487"/>
                  <a:gd name="T103" fmla="*/ 1405 h 1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7" name="组合 36"/>
            <p:cNvGrpSpPr/>
            <p:nvPr userDrawn="1"/>
          </p:nvGrpSpPr>
          <p:grpSpPr>
            <a:xfrm>
              <a:off x="6501443" y="243733"/>
              <a:ext cx="1082675" cy="1347535"/>
              <a:chOff x="1295401" y="361951"/>
              <a:chExt cx="739775" cy="920750"/>
            </a:xfrm>
            <a:grpFill/>
          </p:grpSpPr>
          <p:sp>
            <p:nvSpPr>
              <p:cNvPr id="53" name="Freeform 119"/>
              <p:cNvSpPr>
                <a:spLocks noEditPoints="1"/>
              </p:cNvSpPr>
              <p:nvPr/>
            </p:nvSpPr>
            <p:spPr bwMode="auto">
              <a:xfrm>
                <a:off x="1733551" y="893763"/>
                <a:ext cx="257175" cy="153988"/>
              </a:xfrm>
              <a:custGeom>
                <a:avLst/>
                <a:gdLst>
                  <a:gd name="T0" fmla="*/ 264 w 329"/>
                  <a:gd name="T1" fmla="*/ 165 h 198"/>
                  <a:gd name="T2" fmla="*/ 221 w 329"/>
                  <a:gd name="T3" fmla="*/ 157 h 198"/>
                  <a:gd name="T4" fmla="*/ 182 w 329"/>
                  <a:gd name="T5" fmla="*/ 160 h 198"/>
                  <a:gd name="T6" fmla="*/ 140 w 329"/>
                  <a:gd name="T7" fmla="*/ 163 h 198"/>
                  <a:gd name="T8" fmla="*/ 72 w 329"/>
                  <a:gd name="T9" fmla="*/ 185 h 198"/>
                  <a:gd name="T10" fmla="*/ 28 w 329"/>
                  <a:gd name="T11" fmla="*/ 182 h 198"/>
                  <a:gd name="T12" fmla="*/ 26 w 329"/>
                  <a:gd name="T13" fmla="*/ 151 h 198"/>
                  <a:gd name="T14" fmla="*/ 4 w 329"/>
                  <a:gd name="T15" fmla="*/ 120 h 198"/>
                  <a:gd name="T16" fmla="*/ 23 w 329"/>
                  <a:gd name="T17" fmla="*/ 76 h 198"/>
                  <a:gd name="T18" fmla="*/ 141 w 329"/>
                  <a:gd name="T19" fmla="*/ 5 h 198"/>
                  <a:gd name="T20" fmla="*/ 204 w 329"/>
                  <a:gd name="T21" fmla="*/ 4 h 198"/>
                  <a:gd name="T22" fmla="*/ 277 w 329"/>
                  <a:gd name="T23" fmla="*/ 20 h 198"/>
                  <a:gd name="T24" fmla="*/ 326 w 329"/>
                  <a:gd name="T25" fmla="*/ 57 h 198"/>
                  <a:gd name="T26" fmla="*/ 324 w 329"/>
                  <a:gd name="T27" fmla="*/ 89 h 198"/>
                  <a:gd name="T28" fmla="*/ 305 w 329"/>
                  <a:gd name="T29" fmla="*/ 115 h 198"/>
                  <a:gd name="T30" fmla="*/ 304 w 329"/>
                  <a:gd name="T31" fmla="*/ 146 h 198"/>
                  <a:gd name="T32" fmla="*/ 264 w 329"/>
                  <a:gd name="T33" fmla="*/ 165 h 198"/>
                  <a:gd name="T34" fmla="*/ 82 w 329"/>
                  <a:gd name="T35" fmla="*/ 171 h 198"/>
                  <a:gd name="T36" fmla="*/ 162 w 329"/>
                  <a:gd name="T37" fmla="*/ 151 h 198"/>
                  <a:gd name="T38" fmla="*/ 184 w 329"/>
                  <a:gd name="T39" fmla="*/ 152 h 198"/>
                  <a:gd name="T40" fmla="*/ 199 w 329"/>
                  <a:gd name="T41" fmla="*/ 149 h 198"/>
                  <a:gd name="T42" fmla="*/ 243 w 329"/>
                  <a:gd name="T43" fmla="*/ 151 h 198"/>
                  <a:gd name="T44" fmla="*/ 293 w 329"/>
                  <a:gd name="T45" fmla="*/ 148 h 198"/>
                  <a:gd name="T46" fmla="*/ 295 w 329"/>
                  <a:gd name="T47" fmla="*/ 117 h 198"/>
                  <a:gd name="T48" fmla="*/ 319 w 329"/>
                  <a:gd name="T49" fmla="*/ 74 h 198"/>
                  <a:gd name="T50" fmla="*/ 313 w 329"/>
                  <a:gd name="T51" fmla="*/ 57 h 198"/>
                  <a:gd name="T52" fmla="*/ 252 w 329"/>
                  <a:gd name="T53" fmla="*/ 20 h 198"/>
                  <a:gd name="T54" fmla="*/ 221 w 329"/>
                  <a:gd name="T55" fmla="*/ 16 h 198"/>
                  <a:gd name="T56" fmla="*/ 188 w 329"/>
                  <a:gd name="T57" fmla="*/ 10 h 198"/>
                  <a:gd name="T58" fmla="*/ 60 w 329"/>
                  <a:gd name="T59" fmla="*/ 52 h 198"/>
                  <a:gd name="T60" fmla="*/ 28 w 329"/>
                  <a:gd name="T61" fmla="*/ 79 h 198"/>
                  <a:gd name="T62" fmla="*/ 14 w 329"/>
                  <a:gd name="T63" fmla="*/ 116 h 198"/>
                  <a:gd name="T64" fmla="*/ 23 w 329"/>
                  <a:gd name="T65" fmla="*/ 126 h 198"/>
                  <a:gd name="T66" fmla="*/ 37 w 329"/>
                  <a:gd name="T67" fmla="*/ 147 h 198"/>
                  <a:gd name="T68" fmla="*/ 37 w 329"/>
                  <a:gd name="T69" fmla="*/ 179 h 198"/>
                  <a:gd name="T70" fmla="*/ 82 w 329"/>
                  <a:gd name="T71" fmla="*/ 171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4" name="Freeform 120"/>
              <p:cNvSpPr>
                <a:spLocks noEditPoints="1"/>
              </p:cNvSpPr>
              <p:nvPr/>
            </p:nvSpPr>
            <p:spPr bwMode="auto">
              <a:xfrm>
                <a:off x="1752601" y="914401"/>
                <a:ext cx="214313" cy="111125"/>
              </a:xfrm>
              <a:custGeom>
                <a:avLst/>
                <a:gdLst>
                  <a:gd name="T0" fmla="*/ 253 w 275"/>
                  <a:gd name="T1" fmla="*/ 104 h 141"/>
                  <a:gd name="T2" fmla="*/ 222 w 275"/>
                  <a:gd name="T3" fmla="*/ 111 h 141"/>
                  <a:gd name="T4" fmla="*/ 98 w 275"/>
                  <a:gd name="T5" fmla="*/ 109 h 141"/>
                  <a:gd name="T6" fmla="*/ 71 w 275"/>
                  <a:gd name="T7" fmla="*/ 116 h 141"/>
                  <a:gd name="T8" fmla="*/ 47 w 275"/>
                  <a:gd name="T9" fmla="*/ 127 h 141"/>
                  <a:gd name="T10" fmla="*/ 25 w 275"/>
                  <a:gd name="T11" fmla="*/ 128 h 141"/>
                  <a:gd name="T12" fmla="*/ 17 w 275"/>
                  <a:gd name="T13" fmla="*/ 98 h 141"/>
                  <a:gd name="T14" fmla="*/ 5 w 275"/>
                  <a:gd name="T15" fmla="*/ 89 h 141"/>
                  <a:gd name="T16" fmla="*/ 15 w 275"/>
                  <a:gd name="T17" fmla="*/ 59 h 141"/>
                  <a:gd name="T18" fmla="*/ 236 w 275"/>
                  <a:gd name="T19" fmla="*/ 20 h 141"/>
                  <a:gd name="T20" fmla="*/ 275 w 275"/>
                  <a:gd name="T21" fmla="*/ 49 h 141"/>
                  <a:gd name="T22" fmla="*/ 253 w 275"/>
                  <a:gd name="T23" fmla="*/ 104 h 141"/>
                  <a:gd name="T24" fmla="*/ 265 w 275"/>
                  <a:gd name="T25" fmla="*/ 51 h 141"/>
                  <a:gd name="T26" fmla="*/ 265 w 275"/>
                  <a:gd name="T27" fmla="*/ 49 h 141"/>
                  <a:gd name="T28" fmla="*/ 259 w 275"/>
                  <a:gd name="T29" fmla="*/ 36 h 141"/>
                  <a:gd name="T30" fmla="*/ 228 w 275"/>
                  <a:gd name="T31" fmla="*/ 24 h 141"/>
                  <a:gd name="T32" fmla="*/ 160 w 275"/>
                  <a:gd name="T33" fmla="*/ 20 h 141"/>
                  <a:gd name="T34" fmla="*/ 59 w 275"/>
                  <a:gd name="T35" fmla="*/ 38 h 141"/>
                  <a:gd name="T36" fmla="*/ 13 w 275"/>
                  <a:gd name="T37" fmla="*/ 83 h 141"/>
                  <a:gd name="T38" fmla="*/ 35 w 275"/>
                  <a:gd name="T39" fmla="*/ 128 h 141"/>
                  <a:gd name="T40" fmla="*/ 65 w 275"/>
                  <a:gd name="T41" fmla="*/ 110 h 141"/>
                  <a:gd name="T42" fmla="*/ 126 w 275"/>
                  <a:gd name="T43" fmla="*/ 98 h 141"/>
                  <a:gd name="T44" fmla="*/ 147 w 275"/>
                  <a:gd name="T45" fmla="*/ 95 h 141"/>
                  <a:gd name="T46" fmla="*/ 242 w 275"/>
                  <a:gd name="T47" fmla="*/ 101 h 141"/>
                  <a:gd name="T48" fmla="*/ 265 w 275"/>
                  <a:gd name="T49" fmla="*/ 5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5" name="Freeform 121"/>
              <p:cNvSpPr>
                <a:spLocks noEditPoints="1"/>
              </p:cNvSpPr>
              <p:nvPr/>
            </p:nvSpPr>
            <p:spPr bwMode="auto">
              <a:xfrm>
                <a:off x="1728788" y="668338"/>
                <a:ext cx="184150" cy="84138"/>
              </a:xfrm>
              <a:custGeom>
                <a:avLst/>
                <a:gdLst>
                  <a:gd name="T0" fmla="*/ 32 w 236"/>
                  <a:gd name="T1" fmla="*/ 22 h 107"/>
                  <a:gd name="T2" fmla="*/ 177 w 236"/>
                  <a:gd name="T3" fmla="*/ 10 h 107"/>
                  <a:gd name="T4" fmla="*/ 197 w 236"/>
                  <a:gd name="T5" fmla="*/ 2 h 107"/>
                  <a:gd name="T6" fmla="*/ 228 w 236"/>
                  <a:gd name="T7" fmla="*/ 33 h 107"/>
                  <a:gd name="T8" fmla="*/ 143 w 236"/>
                  <a:gd name="T9" fmla="*/ 102 h 107"/>
                  <a:gd name="T10" fmla="*/ 67 w 236"/>
                  <a:gd name="T11" fmla="*/ 105 h 107"/>
                  <a:gd name="T12" fmla="*/ 1 w 236"/>
                  <a:gd name="T13" fmla="*/ 85 h 107"/>
                  <a:gd name="T14" fmla="*/ 32 w 236"/>
                  <a:gd name="T15" fmla="*/ 22 h 107"/>
                  <a:gd name="T16" fmla="*/ 151 w 236"/>
                  <a:gd name="T17" fmla="*/ 26 h 107"/>
                  <a:gd name="T18" fmla="*/ 90 w 236"/>
                  <a:gd name="T19" fmla="*/ 37 h 107"/>
                  <a:gd name="T20" fmla="*/ 60 w 236"/>
                  <a:gd name="T21" fmla="*/ 34 h 107"/>
                  <a:gd name="T22" fmla="*/ 35 w 236"/>
                  <a:gd name="T23" fmla="*/ 33 h 107"/>
                  <a:gd name="T24" fmla="*/ 15 w 236"/>
                  <a:gd name="T25" fmla="*/ 59 h 107"/>
                  <a:gd name="T26" fmla="*/ 14 w 236"/>
                  <a:gd name="T27" fmla="*/ 84 h 107"/>
                  <a:gd name="T28" fmla="*/ 31 w 236"/>
                  <a:gd name="T29" fmla="*/ 91 h 107"/>
                  <a:gd name="T30" fmla="*/ 169 w 236"/>
                  <a:gd name="T31" fmla="*/ 85 h 107"/>
                  <a:gd name="T32" fmla="*/ 192 w 236"/>
                  <a:gd name="T33" fmla="*/ 75 h 107"/>
                  <a:gd name="T34" fmla="*/ 217 w 236"/>
                  <a:gd name="T35" fmla="*/ 39 h 107"/>
                  <a:gd name="T36" fmla="*/ 195 w 236"/>
                  <a:gd name="T37" fmla="*/ 15 h 107"/>
                  <a:gd name="T38" fmla="*/ 151 w 236"/>
                  <a:gd name="T39" fmla="*/ 26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6" name="Freeform 122"/>
              <p:cNvSpPr>
                <a:spLocks noEditPoints="1"/>
              </p:cNvSpPr>
              <p:nvPr/>
            </p:nvSpPr>
            <p:spPr bwMode="auto">
              <a:xfrm>
                <a:off x="1746251" y="685801"/>
                <a:ext cx="147638" cy="49213"/>
              </a:xfrm>
              <a:custGeom>
                <a:avLst/>
                <a:gdLst>
                  <a:gd name="T0" fmla="*/ 14 w 189"/>
                  <a:gd name="T1" fmla="*/ 20 h 65"/>
                  <a:gd name="T2" fmla="*/ 87 w 189"/>
                  <a:gd name="T3" fmla="*/ 24 h 65"/>
                  <a:gd name="T4" fmla="*/ 102 w 189"/>
                  <a:gd name="T5" fmla="*/ 22 h 65"/>
                  <a:gd name="T6" fmla="*/ 138 w 189"/>
                  <a:gd name="T7" fmla="*/ 15 h 65"/>
                  <a:gd name="T8" fmla="*/ 169 w 189"/>
                  <a:gd name="T9" fmla="*/ 0 h 65"/>
                  <a:gd name="T10" fmla="*/ 175 w 189"/>
                  <a:gd name="T11" fmla="*/ 34 h 65"/>
                  <a:gd name="T12" fmla="*/ 165 w 189"/>
                  <a:gd name="T13" fmla="*/ 40 h 65"/>
                  <a:gd name="T14" fmla="*/ 134 w 189"/>
                  <a:gd name="T15" fmla="*/ 60 h 65"/>
                  <a:gd name="T16" fmla="*/ 101 w 189"/>
                  <a:gd name="T17" fmla="*/ 65 h 65"/>
                  <a:gd name="T18" fmla="*/ 53 w 189"/>
                  <a:gd name="T19" fmla="*/ 63 h 65"/>
                  <a:gd name="T20" fmla="*/ 10 w 189"/>
                  <a:gd name="T21" fmla="*/ 58 h 65"/>
                  <a:gd name="T22" fmla="*/ 14 w 189"/>
                  <a:gd name="T23" fmla="*/ 20 h 65"/>
                  <a:gd name="T24" fmla="*/ 83 w 189"/>
                  <a:gd name="T25" fmla="*/ 53 h 65"/>
                  <a:gd name="T26" fmla="*/ 168 w 189"/>
                  <a:gd name="T27" fmla="*/ 28 h 65"/>
                  <a:gd name="T28" fmla="*/ 171 w 189"/>
                  <a:gd name="T29" fmla="*/ 20 h 65"/>
                  <a:gd name="T30" fmla="*/ 164 w 189"/>
                  <a:gd name="T31" fmla="*/ 12 h 65"/>
                  <a:gd name="T32" fmla="*/ 158 w 189"/>
                  <a:gd name="T33" fmla="*/ 18 h 65"/>
                  <a:gd name="T34" fmla="*/ 120 w 189"/>
                  <a:gd name="T35" fmla="*/ 29 h 65"/>
                  <a:gd name="T36" fmla="*/ 69 w 189"/>
                  <a:gd name="T37" fmla="*/ 35 h 65"/>
                  <a:gd name="T38" fmla="*/ 16 w 189"/>
                  <a:gd name="T39" fmla="*/ 34 h 65"/>
                  <a:gd name="T40" fmla="*/ 15 w 189"/>
                  <a:gd name="T41" fmla="*/ 36 h 65"/>
                  <a:gd name="T42" fmla="*/ 18 w 189"/>
                  <a:gd name="T43" fmla="*/ 47 h 65"/>
                  <a:gd name="T44" fmla="*/ 83 w 189"/>
                  <a:gd name="T45" fmla="*/ 5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7" name="Freeform 123"/>
              <p:cNvSpPr>
                <a:spLocks noEditPoints="1"/>
              </p:cNvSpPr>
              <p:nvPr/>
            </p:nvSpPr>
            <p:spPr bwMode="auto">
              <a:xfrm>
                <a:off x="1752601" y="595313"/>
                <a:ext cx="106363" cy="74613"/>
              </a:xfrm>
              <a:custGeom>
                <a:avLst/>
                <a:gdLst>
                  <a:gd name="T0" fmla="*/ 66 w 135"/>
                  <a:gd name="T1" fmla="*/ 0 h 96"/>
                  <a:gd name="T2" fmla="*/ 105 w 135"/>
                  <a:gd name="T3" fmla="*/ 7 h 96"/>
                  <a:gd name="T4" fmla="*/ 110 w 135"/>
                  <a:gd name="T5" fmla="*/ 15 h 96"/>
                  <a:gd name="T6" fmla="*/ 122 w 135"/>
                  <a:gd name="T7" fmla="*/ 24 h 96"/>
                  <a:gd name="T8" fmla="*/ 118 w 135"/>
                  <a:gd name="T9" fmla="*/ 70 h 96"/>
                  <a:gd name="T10" fmla="*/ 69 w 135"/>
                  <a:gd name="T11" fmla="*/ 92 h 96"/>
                  <a:gd name="T12" fmla="*/ 41 w 135"/>
                  <a:gd name="T13" fmla="*/ 94 h 96"/>
                  <a:gd name="T14" fmla="*/ 32 w 135"/>
                  <a:gd name="T15" fmla="*/ 88 h 96"/>
                  <a:gd name="T16" fmla="*/ 6 w 135"/>
                  <a:gd name="T17" fmla="*/ 65 h 96"/>
                  <a:gd name="T18" fmla="*/ 66 w 135"/>
                  <a:gd name="T19" fmla="*/ 0 h 96"/>
                  <a:gd name="T20" fmla="*/ 43 w 135"/>
                  <a:gd name="T21" fmla="*/ 23 h 96"/>
                  <a:gd name="T22" fmla="*/ 17 w 135"/>
                  <a:gd name="T23" fmla="*/ 48 h 96"/>
                  <a:gd name="T24" fmla="*/ 40 w 135"/>
                  <a:gd name="T25" fmla="*/ 84 h 96"/>
                  <a:gd name="T26" fmla="*/ 115 w 135"/>
                  <a:gd name="T27" fmla="*/ 62 h 96"/>
                  <a:gd name="T28" fmla="*/ 93 w 135"/>
                  <a:gd name="T29" fmla="*/ 13 h 96"/>
                  <a:gd name="T30" fmla="*/ 43 w 135"/>
                  <a:gd name="T31" fmla="*/ 2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8" name="Freeform 124"/>
              <p:cNvSpPr>
                <a:spLocks noEditPoints="1"/>
              </p:cNvSpPr>
              <p:nvPr/>
            </p:nvSpPr>
            <p:spPr bwMode="auto">
              <a:xfrm>
                <a:off x="1774826" y="606426"/>
                <a:ext cx="77788" cy="50800"/>
              </a:xfrm>
              <a:custGeom>
                <a:avLst/>
                <a:gdLst>
                  <a:gd name="T0" fmla="*/ 73 w 100"/>
                  <a:gd name="T1" fmla="*/ 10 h 64"/>
                  <a:gd name="T2" fmla="*/ 36 w 100"/>
                  <a:gd name="T3" fmla="*/ 60 h 64"/>
                  <a:gd name="T4" fmla="*/ 24 w 100"/>
                  <a:gd name="T5" fmla="*/ 11 h 64"/>
                  <a:gd name="T6" fmla="*/ 65 w 100"/>
                  <a:gd name="T7" fmla="*/ 10 h 64"/>
                  <a:gd name="T8" fmla="*/ 73 w 100"/>
                  <a:gd name="T9" fmla="*/ 10 h 64"/>
                  <a:gd name="T10" fmla="*/ 72 w 100"/>
                  <a:gd name="T11" fmla="*/ 23 h 64"/>
                  <a:gd name="T12" fmla="*/ 36 w 100"/>
                  <a:gd name="T13" fmla="*/ 20 h 64"/>
                  <a:gd name="T14" fmla="*/ 18 w 100"/>
                  <a:gd name="T15" fmla="*/ 30 h 64"/>
                  <a:gd name="T16" fmla="*/ 72 w 100"/>
                  <a:gd name="T17" fmla="*/ 2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9" name="Freeform 125"/>
              <p:cNvSpPr>
                <a:spLocks noEditPoints="1"/>
              </p:cNvSpPr>
              <p:nvPr/>
            </p:nvSpPr>
            <p:spPr bwMode="auto">
              <a:xfrm>
                <a:off x="1295401" y="361951"/>
                <a:ext cx="739775" cy="920750"/>
              </a:xfrm>
              <a:custGeom>
                <a:avLst/>
                <a:gdLst>
                  <a:gd name="T0" fmla="*/ 444 w 948"/>
                  <a:gd name="T1" fmla="*/ 2 h 1181"/>
                  <a:gd name="T2" fmla="*/ 796 w 948"/>
                  <a:gd name="T3" fmla="*/ 271 h 1181"/>
                  <a:gd name="T4" fmla="*/ 545 w 948"/>
                  <a:gd name="T5" fmla="*/ 1126 h 1181"/>
                  <a:gd name="T6" fmla="*/ 102 w 948"/>
                  <a:gd name="T7" fmla="*/ 1152 h 1181"/>
                  <a:gd name="T8" fmla="*/ 732 w 948"/>
                  <a:gd name="T9" fmla="*/ 1084 h 1181"/>
                  <a:gd name="T10" fmla="*/ 494 w 948"/>
                  <a:gd name="T11" fmla="*/ 685 h 1181"/>
                  <a:gd name="T12" fmla="*/ 875 w 948"/>
                  <a:gd name="T13" fmla="*/ 457 h 1181"/>
                  <a:gd name="T14" fmla="*/ 368 w 948"/>
                  <a:gd name="T15" fmla="*/ 537 h 1181"/>
                  <a:gd name="T16" fmla="*/ 439 w 948"/>
                  <a:gd name="T17" fmla="*/ 674 h 1181"/>
                  <a:gd name="T18" fmla="*/ 507 w 948"/>
                  <a:gd name="T19" fmla="*/ 557 h 1181"/>
                  <a:gd name="T20" fmla="*/ 550 w 948"/>
                  <a:gd name="T21" fmla="*/ 571 h 1181"/>
                  <a:gd name="T22" fmla="*/ 451 w 948"/>
                  <a:gd name="T23" fmla="*/ 1064 h 1181"/>
                  <a:gd name="T24" fmla="*/ 818 w 948"/>
                  <a:gd name="T25" fmla="*/ 523 h 1181"/>
                  <a:gd name="T26" fmla="*/ 250 w 948"/>
                  <a:gd name="T27" fmla="*/ 360 h 1181"/>
                  <a:gd name="T28" fmla="*/ 309 w 948"/>
                  <a:gd name="T29" fmla="*/ 817 h 1181"/>
                  <a:gd name="T30" fmla="*/ 668 w 948"/>
                  <a:gd name="T31" fmla="*/ 242 h 1181"/>
                  <a:gd name="T32" fmla="*/ 576 w 948"/>
                  <a:gd name="T33" fmla="*/ 152 h 1181"/>
                  <a:gd name="T34" fmla="*/ 172 w 948"/>
                  <a:gd name="T35" fmla="*/ 588 h 1181"/>
                  <a:gd name="T36" fmla="*/ 328 w 948"/>
                  <a:gd name="T37" fmla="*/ 174 h 1181"/>
                  <a:gd name="T38" fmla="*/ 188 w 948"/>
                  <a:gd name="T39" fmla="*/ 185 h 1181"/>
                  <a:gd name="T40" fmla="*/ 285 w 948"/>
                  <a:gd name="T41" fmla="*/ 137 h 1181"/>
                  <a:gd name="T42" fmla="*/ 451 w 948"/>
                  <a:gd name="T43" fmla="*/ 53 h 1181"/>
                  <a:gd name="T44" fmla="*/ 327 w 948"/>
                  <a:gd name="T45" fmla="*/ 632 h 1181"/>
                  <a:gd name="T46" fmla="*/ 453 w 948"/>
                  <a:gd name="T47" fmla="*/ 63 h 1181"/>
                  <a:gd name="T48" fmla="*/ 223 w 948"/>
                  <a:gd name="T49" fmla="*/ 160 h 1181"/>
                  <a:gd name="T50" fmla="*/ 418 w 948"/>
                  <a:gd name="T51" fmla="*/ 302 h 1181"/>
                  <a:gd name="T52" fmla="*/ 389 w 948"/>
                  <a:gd name="T53" fmla="*/ 1068 h 1181"/>
                  <a:gd name="T54" fmla="*/ 381 w 948"/>
                  <a:gd name="T55" fmla="*/ 1148 h 1181"/>
                  <a:gd name="T56" fmla="*/ 358 w 948"/>
                  <a:gd name="T57" fmla="*/ 1048 h 1181"/>
                  <a:gd name="T58" fmla="*/ 342 w 948"/>
                  <a:gd name="T59" fmla="*/ 1014 h 1181"/>
                  <a:gd name="T60" fmla="*/ 345 w 948"/>
                  <a:gd name="T61" fmla="*/ 187 h 1181"/>
                  <a:gd name="T62" fmla="*/ 303 w 948"/>
                  <a:gd name="T63" fmla="*/ 780 h 1181"/>
                  <a:gd name="T64" fmla="*/ 306 w 948"/>
                  <a:gd name="T65" fmla="*/ 1170 h 1181"/>
                  <a:gd name="T66" fmla="*/ 338 w 948"/>
                  <a:gd name="T67" fmla="*/ 908 h 1181"/>
                  <a:gd name="T68" fmla="*/ 305 w 948"/>
                  <a:gd name="T69" fmla="*/ 210 h 1181"/>
                  <a:gd name="T70" fmla="*/ 241 w 948"/>
                  <a:gd name="T71" fmla="*/ 275 h 1181"/>
                  <a:gd name="T72" fmla="*/ 162 w 948"/>
                  <a:gd name="T73" fmla="*/ 467 h 1181"/>
                  <a:gd name="T74" fmla="*/ 157 w 948"/>
                  <a:gd name="T75" fmla="*/ 636 h 1181"/>
                  <a:gd name="T76" fmla="*/ 256 w 948"/>
                  <a:gd name="T77" fmla="*/ 802 h 1181"/>
                  <a:gd name="T78" fmla="*/ 257 w 948"/>
                  <a:gd name="T79" fmla="*/ 929 h 1181"/>
                  <a:gd name="T80" fmla="*/ 256 w 948"/>
                  <a:gd name="T81" fmla="*/ 993 h 1181"/>
                  <a:gd name="T82" fmla="*/ 221 w 948"/>
                  <a:gd name="T83" fmla="*/ 1073 h 1181"/>
                  <a:gd name="T84" fmla="*/ 253 w 948"/>
                  <a:gd name="T85" fmla="*/ 923 h 1181"/>
                  <a:gd name="T86" fmla="*/ 212 w 948"/>
                  <a:gd name="T87" fmla="*/ 847 h 1181"/>
                  <a:gd name="T88" fmla="*/ 237 w 948"/>
                  <a:gd name="T89" fmla="*/ 944 h 1181"/>
                  <a:gd name="T90" fmla="*/ 221 w 948"/>
                  <a:gd name="T91" fmla="*/ 1035 h 1181"/>
                  <a:gd name="T92" fmla="*/ 186 w 948"/>
                  <a:gd name="T93" fmla="*/ 877 h 1181"/>
                  <a:gd name="T94" fmla="*/ 196 w 948"/>
                  <a:gd name="T95" fmla="*/ 997 h 1181"/>
                  <a:gd name="T96" fmla="*/ 205 w 948"/>
                  <a:gd name="T97" fmla="*/ 847 h 1181"/>
                  <a:gd name="T98" fmla="*/ 197 w 948"/>
                  <a:gd name="T99" fmla="*/ 943 h 1181"/>
                  <a:gd name="T100" fmla="*/ 154 w 948"/>
                  <a:gd name="T101" fmla="*/ 424 h 1181"/>
                  <a:gd name="T102" fmla="*/ 96 w 948"/>
                  <a:gd name="T103" fmla="*/ 1041 h 1181"/>
                  <a:gd name="T104" fmla="*/ 64 w 948"/>
                  <a:gd name="T105" fmla="*/ 1035 h 1181"/>
                  <a:gd name="T106" fmla="*/ 154 w 948"/>
                  <a:gd name="T107" fmla="*/ 425 h 1181"/>
                  <a:gd name="T108" fmla="*/ 148 w 948"/>
                  <a:gd name="T109" fmla="*/ 543 h 1181"/>
                  <a:gd name="T110" fmla="*/ 107 w 948"/>
                  <a:gd name="T111" fmla="*/ 862 h 1181"/>
                  <a:gd name="T112" fmla="*/ 91 w 948"/>
                  <a:gd name="T113" fmla="*/ 857 h 1181"/>
                  <a:gd name="T114" fmla="*/ 89 w 948"/>
                  <a:gd name="T115" fmla="*/ 967 h 1181"/>
                  <a:gd name="T116" fmla="*/ 63 w 948"/>
                  <a:gd name="T117" fmla="*/ 911 h 1181"/>
                  <a:gd name="T118" fmla="*/ 59 w 948"/>
                  <a:gd name="T119" fmla="*/ 907 h 1181"/>
                  <a:gd name="T120" fmla="*/ 63 w 948"/>
                  <a:gd name="T121" fmla="*/ 1011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0" name="Freeform 126"/>
              <p:cNvSpPr>
                <a:spLocks noEditPoints="1"/>
              </p:cNvSpPr>
              <p:nvPr/>
            </p:nvSpPr>
            <p:spPr bwMode="auto">
              <a:xfrm>
                <a:off x="1800226" y="1038226"/>
                <a:ext cx="139700" cy="63500"/>
              </a:xfrm>
              <a:custGeom>
                <a:avLst/>
                <a:gdLst>
                  <a:gd name="T0" fmla="*/ 160 w 179"/>
                  <a:gd name="T1" fmla="*/ 76 h 81"/>
                  <a:gd name="T2" fmla="*/ 91 w 179"/>
                  <a:gd name="T3" fmla="*/ 73 h 81"/>
                  <a:gd name="T4" fmla="*/ 70 w 179"/>
                  <a:gd name="T5" fmla="*/ 78 h 81"/>
                  <a:gd name="T6" fmla="*/ 36 w 179"/>
                  <a:gd name="T7" fmla="*/ 81 h 81"/>
                  <a:gd name="T8" fmla="*/ 12 w 179"/>
                  <a:gd name="T9" fmla="*/ 28 h 81"/>
                  <a:gd name="T10" fmla="*/ 126 w 179"/>
                  <a:gd name="T11" fmla="*/ 4 h 81"/>
                  <a:gd name="T12" fmla="*/ 149 w 179"/>
                  <a:gd name="T13" fmla="*/ 12 h 81"/>
                  <a:gd name="T14" fmla="*/ 176 w 179"/>
                  <a:gd name="T15" fmla="*/ 22 h 81"/>
                  <a:gd name="T16" fmla="*/ 160 w 179"/>
                  <a:gd name="T17" fmla="*/ 76 h 81"/>
                  <a:gd name="T18" fmla="*/ 114 w 179"/>
                  <a:gd name="T19" fmla="*/ 20 h 81"/>
                  <a:gd name="T20" fmla="*/ 69 w 179"/>
                  <a:gd name="T21" fmla="*/ 24 h 81"/>
                  <a:gd name="T22" fmla="*/ 60 w 179"/>
                  <a:gd name="T23" fmla="*/ 23 h 81"/>
                  <a:gd name="T24" fmla="*/ 34 w 179"/>
                  <a:gd name="T25" fmla="*/ 34 h 81"/>
                  <a:gd name="T26" fmla="*/ 41 w 179"/>
                  <a:gd name="T27" fmla="*/ 53 h 81"/>
                  <a:gd name="T28" fmla="*/ 147 w 179"/>
                  <a:gd name="T29" fmla="*/ 52 h 81"/>
                  <a:gd name="T30" fmla="*/ 152 w 179"/>
                  <a:gd name="T31" fmla="*/ 27 h 81"/>
                  <a:gd name="T32" fmla="*/ 114 w 179"/>
                  <a:gd name="T33" fmla="*/ 2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8" name="Freeform 127"/>
            <p:cNvSpPr>
              <a:spLocks noEditPoints="1"/>
            </p:cNvSpPr>
            <p:nvPr userDrawn="1"/>
          </p:nvSpPr>
          <p:spPr bwMode="auto">
            <a:xfrm>
              <a:off x="7129941" y="3374433"/>
              <a:ext cx="1357719" cy="897816"/>
            </a:xfrm>
            <a:custGeom>
              <a:avLst/>
              <a:gdLst>
                <a:gd name="T0" fmla="*/ 31 w 1510"/>
                <a:gd name="T1" fmla="*/ 297 h 999"/>
                <a:gd name="T2" fmla="*/ 585 w 1510"/>
                <a:gd name="T3" fmla="*/ 0 h 999"/>
                <a:gd name="T4" fmla="*/ 1250 w 1510"/>
                <a:gd name="T5" fmla="*/ 139 h 999"/>
                <a:gd name="T6" fmla="*/ 1174 w 1510"/>
                <a:gd name="T7" fmla="*/ 278 h 999"/>
                <a:gd name="T8" fmla="*/ 1273 w 1510"/>
                <a:gd name="T9" fmla="*/ 557 h 999"/>
                <a:gd name="T10" fmla="*/ 1359 w 1510"/>
                <a:gd name="T11" fmla="*/ 738 h 999"/>
                <a:gd name="T12" fmla="*/ 1159 w 1510"/>
                <a:gd name="T13" fmla="*/ 806 h 999"/>
                <a:gd name="T14" fmla="*/ 676 w 1510"/>
                <a:gd name="T15" fmla="*/ 949 h 999"/>
                <a:gd name="T16" fmla="*/ 224 w 1510"/>
                <a:gd name="T17" fmla="*/ 725 h 999"/>
                <a:gd name="T18" fmla="*/ 95 w 1510"/>
                <a:gd name="T19" fmla="*/ 541 h 999"/>
                <a:gd name="T20" fmla="*/ 1440 w 1510"/>
                <a:gd name="T21" fmla="*/ 528 h 999"/>
                <a:gd name="T22" fmla="*/ 1198 w 1510"/>
                <a:gd name="T23" fmla="*/ 773 h 999"/>
                <a:gd name="T24" fmla="*/ 217 w 1510"/>
                <a:gd name="T25" fmla="*/ 403 h 999"/>
                <a:gd name="T26" fmla="*/ 584 w 1510"/>
                <a:gd name="T27" fmla="*/ 526 h 999"/>
                <a:gd name="T28" fmla="*/ 1282 w 1510"/>
                <a:gd name="T29" fmla="*/ 154 h 999"/>
                <a:gd name="T30" fmla="*/ 539 w 1510"/>
                <a:gd name="T31" fmla="*/ 24 h 999"/>
                <a:gd name="T32" fmla="*/ 54 w 1510"/>
                <a:gd name="T33" fmla="*/ 349 h 999"/>
                <a:gd name="T34" fmla="*/ 372 w 1510"/>
                <a:gd name="T35" fmla="*/ 264 h 999"/>
                <a:gd name="T36" fmla="*/ 666 w 1510"/>
                <a:gd name="T37" fmla="*/ 232 h 999"/>
                <a:gd name="T38" fmla="*/ 1105 w 1510"/>
                <a:gd name="T39" fmla="*/ 738 h 999"/>
                <a:gd name="T40" fmla="*/ 1132 w 1510"/>
                <a:gd name="T41" fmla="*/ 743 h 999"/>
                <a:gd name="T42" fmla="*/ 1163 w 1510"/>
                <a:gd name="T43" fmla="*/ 774 h 999"/>
                <a:gd name="T44" fmla="*/ 1124 w 1510"/>
                <a:gd name="T45" fmla="*/ 521 h 999"/>
                <a:gd name="T46" fmla="*/ 1110 w 1510"/>
                <a:gd name="T47" fmla="*/ 590 h 999"/>
                <a:gd name="T48" fmla="*/ 1104 w 1510"/>
                <a:gd name="T49" fmla="*/ 604 h 999"/>
                <a:gd name="T50" fmla="*/ 1038 w 1510"/>
                <a:gd name="T51" fmla="*/ 778 h 999"/>
                <a:gd name="T52" fmla="*/ 931 w 1510"/>
                <a:gd name="T53" fmla="*/ 797 h 999"/>
                <a:gd name="T54" fmla="*/ 787 w 1510"/>
                <a:gd name="T55" fmla="*/ 956 h 999"/>
                <a:gd name="T56" fmla="*/ 1075 w 1510"/>
                <a:gd name="T57" fmla="*/ 695 h 999"/>
                <a:gd name="T58" fmla="*/ 1077 w 1510"/>
                <a:gd name="T59" fmla="*/ 542 h 999"/>
                <a:gd name="T60" fmla="*/ 544 w 1510"/>
                <a:gd name="T61" fmla="*/ 521 h 999"/>
                <a:gd name="T62" fmla="*/ 235 w 1510"/>
                <a:gd name="T63" fmla="*/ 678 h 999"/>
                <a:gd name="T64" fmla="*/ 722 w 1510"/>
                <a:gd name="T65" fmla="*/ 774 h 999"/>
                <a:gd name="T66" fmla="*/ 930 w 1510"/>
                <a:gd name="T67" fmla="*/ 633 h 999"/>
                <a:gd name="T68" fmla="*/ 1077 w 1510"/>
                <a:gd name="T69" fmla="*/ 542 h 999"/>
                <a:gd name="T70" fmla="*/ 1024 w 1510"/>
                <a:gd name="T71" fmla="*/ 563 h 999"/>
                <a:gd name="T72" fmla="*/ 1022 w 1510"/>
                <a:gd name="T73" fmla="*/ 627 h 999"/>
                <a:gd name="T74" fmla="*/ 955 w 1510"/>
                <a:gd name="T75" fmla="*/ 562 h 999"/>
                <a:gd name="T76" fmla="*/ 978 w 1510"/>
                <a:gd name="T77" fmla="*/ 552 h 999"/>
                <a:gd name="T78" fmla="*/ 900 w 1510"/>
                <a:gd name="T79" fmla="*/ 722 h 999"/>
                <a:gd name="T80" fmla="*/ 679 w 1510"/>
                <a:gd name="T81" fmla="*/ 941 h 999"/>
                <a:gd name="T82" fmla="*/ 737 w 1510"/>
                <a:gd name="T83" fmla="*/ 839 h 999"/>
                <a:gd name="T84" fmla="*/ 713 w 1510"/>
                <a:gd name="T85" fmla="*/ 789 h 999"/>
                <a:gd name="T86" fmla="*/ 689 w 1510"/>
                <a:gd name="T87" fmla="*/ 860 h 999"/>
                <a:gd name="T88" fmla="*/ 674 w 1510"/>
                <a:gd name="T89" fmla="*/ 197 h 999"/>
                <a:gd name="T90" fmla="*/ 653 w 1510"/>
                <a:gd name="T91" fmla="*/ 170 h 999"/>
                <a:gd name="T92" fmla="*/ 317 w 1510"/>
                <a:gd name="T93" fmla="*/ 308 h 999"/>
                <a:gd name="T94" fmla="*/ 180 w 1510"/>
                <a:gd name="T95" fmla="*/ 410 h 999"/>
                <a:gd name="T96" fmla="*/ 538 w 1510"/>
                <a:gd name="T97" fmla="*/ 212 h 999"/>
                <a:gd name="T98" fmla="*/ 181 w 1510"/>
                <a:gd name="T99" fmla="*/ 456 h 999"/>
                <a:gd name="T100" fmla="*/ 199 w 1510"/>
                <a:gd name="T101" fmla="*/ 570 h 999"/>
                <a:gd name="T102" fmla="*/ 130 w 1510"/>
                <a:gd name="T103" fmla="*/ 531 h 999"/>
                <a:gd name="T104" fmla="*/ 117 w 1510"/>
                <a:gd name="T105" fmla="*/ 591 h 999"/>
                <a:gd name="T106" fmla="*/ 128 w 1510"/>
                <a:gd name="T107" fmla="*/ 717 h 999"/>
                <a:gd name="T108" fmla="*/ 209 w 1510"/>
                <a:gd name="T109" fmla="*/ 725 h 999"/>
                <a:gd name="T110" fmla="*/ 232 w 1510"/>
                <a:gd name="T111" fmla="*/ 710 h 999"/>
                <a:gd name="T112" fmla="*/ 184 w 1510"/>
                <a:gd name="T113" fmla="*/ 471 h 999"/>
                <a:gd name="T114" fmla="*/ 130 w 1510"/>
                <a:gd name="T115" fmla="*/ 502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39" name="组合 38"/>
            <p:cNvGrpSpPr/>
            <p:nvPr userDrawn="1"/>
          </p:nvGrpSpPr>
          <p:grpSpPr>
            <a:xfrm>
              <a:off x="8239077" y="6082119"/>
              <a:ext cx="1239508" cy="779420"/>
              <a:chOff x="1398588" y="1435101"/>
              <a:chExt cx="936625" cy="588963"/>
            </a:xfrm>
            <a:grpFill/>
          </p:grpSpPr>
          <p:sp>
            <p:nvSpPr>
              <p:cNvPr id="47" name="Freeform 128"/>
              <p:cNvSpPr>
                <a:spLocks noEditPoints="1"/>
              </p:cNvSpPr>
              <p:nvPr/>
            </p:nvSpPr>
            <p:spPr bwMode="auto">
              <a:xfrm>
                <a:off x="1979613" y="1682751"/>
                <a:ext cx="192088" cy="193675"/>
              </a:xfrm>
              <a:custGeom>
                <a:avLst/>
                <a:gdLst>
                  <a:gd name="T0" fmla="*/ 197 w 247"/>
                  <a:gd name="T1" fmla="*/ 105 h 248"/>
                  <a:gd name="T2" fmla="*/ 178 w 247"/>
                  <a:gd name="T3" fmla="*/ 102 h 248"/>
                  <a:gd name="T4" fmla="*/ 137 w 247"/>
                  <a:gd name="T5" fmla="*/ 82 h 248"/>
                  <a:gd name="T6" fmla="*/ 110 w 247"/>
                  <a:gd name="T7" fmla="*/ 95 h 248"/>
                  <a:gd name="T8" fmla="*/ 120 w 247"/>
                  <a:gd name="T9" fmla="*/ 161 h 248"/>
                  <a:gd name="T10" fmla="*/ 163 w 247"/>
                  <a:gd name="T11" fmla="*/ 161 h 248"/>
                  <a:gd name="T12" fmla="*/ 185 w 247"/>
                  <a:gd name="T13" fmla="*/ 203 h 248"/>
                  <a:gd name="T14" fmla="*/ 53 w 247"/>
                  <a:gd name="T15" fmla="*/ 217 h 248"/>
                  <a:gd name="T16" fmla="*/ 18 w 247"/>
                  <a:gd name="T17" fmla="*/ 92 h 248"/>
                  <a:gd name="T18" fmla="*/ 26 w 247"/>
                  <a:gd name="T19" fmla="*/ 78 h 248"/>
                  <a:gd name="T20" fmla="*/ 28 w 247"/>
                  <a:gd name="T21" fmla="*/ 70 h 248"/>
                  <a:gd name="T22" fmla="*/ 115 w 247"/>
                  <a:gd name="T23" fmla="*/ 12 h 248"/>
                  <a:gd name="T24" fmla="*/ 185 w 247"/>
                  <a:gd name="T25" fmla="*/ 32 h 248"/>
                  <a:gd name="T26" fmla="*/ 222 w 247"/>
                  <a:gd name="T27" fmla="*/ 24 h 248"/>
                  <a:gd name="T28" fmla="*/ 197 w 247"/>
                  <a:gd name="T29" fmla="*/ 105 h 248"/>
                  <a:gd name="T30" fmla="*/ 211 w 247"/>
                  <a:gd name="T31" fmla="*/ 31 h 248"/>
                  <a:gd name="T32" fmla="*/ 172 w 247"/>
                  <a:gd name="T33" fmla="*/ 47 h 248"/>
                  <a:gd name="T34" fmla="*/ 157 w 247"/>
                  <a:gd name="T35" fmla="*/ 35 h 248"/>
                  <a:gd name="T36" fmla="*/ 24 w 247"/>
                  <a:gd name="T37" fmla="*/ 128 h 248"/>
                  <a:gd name="T38" fmla="*/ 80 w 247"/>
                  <a:gd name="T39" fmla="*/ 217 h 248"/>
                  <a:gd name="T40" fmla="*/ 163 w 247"/>
                  <a:gd name="T41" fmla="*/ 174 h 248"/>
                  <a:gd name="T42" fmla="*/ 127 w 247"/>
                  <a:gd name="T43" fmla="*/ 174 h 248"/>
                  <a:gd name="T44" fmla="*/ 104 w 247"/>
                  <a:gd name="T45" fmla="*/ 85 h 248"/>
                  <a:gd name="T46" fmla="*/ 166 w 247"/>
                  <a:gd name="T47" fmla="*/ 76 h 248"/>
                  <a:gd name="T48" fmla="*/ 196 w 247"/>
                  <a:gd name="T49" fmla="*/ 91 h 248"/>
                  <a:gd name="T50" fmla="*/ 211 w 247"/>
                  <a:gd name="T51" fmla="*/ 31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8" name="Freeform 129"/>
              <p:cNvSpPr>
                <a:spLocks noEditPoints="1"/>
              </p:cNvSpPr>
              <p:nvPr/>
            </p:nvSpPr>
            <p:spPr bwMode="auto">
              <a:xfrm>
                <a:off x="1892301" y="1658938"/>
                <a:ext cx="44450" cy="42863"/>
              </a:xfrm>
              <a:custGeom>
                <a:avLst/>
                <a:gdLst>
                  <a:gd name="T0" fmla="*/ 55 w 57"/>
                  <a:gd name="T1" fmla="*/ 27 h 55"/>
                  <a:gd name="T2" fmla="*/ 28 w 57"/>
                  <a:gd name="T3" fmla="*/ 52 h 55"/>
                  <a:gd name="T4" fmla="*/ 24 w 57"/>
                  <a:gd name="T5" fmla="*/ 2 h 55"/>
                  <a:gd name="T6" fmla="*/ 55 w 57"/>
                  <a:gd name="T7" fmla="*/ 27 h 55"/>
                  <a:gd name="T8" fmla="*/ 23 w 57"/>
                  <a:gd name="T9" fmla="*/ 14 h 55"/>
                  <a:gd name="T10" fmla="*/ 45 w 57"/>
                  <a:gd name="T11" fmla="*/ 36 h 55"/>
                  <a:gd name="T12" fmla="*/ 23 w 57"/>
                  <a:gd name="T13" fmla="*/ 1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9" name="Freeform 130"/>
              <p:cNvSpPr>
                <a:spLocks noEditPoints="1"/>
              </p:cNvSpPr>
              <p:nvPr/>
            </p:nvSpPr>
            <p:spPr bwMode="auto">
              <a:xfrm>
                <a:off x="1874838" y="1741488"/>
                <a:ext cx="53975" cy="53975"/>
              </a:xfrm>
              <a:custGeom>
                <a:avLst/>
                <a:gdLst>
                  <a:gd name="T0" fmla="*/ 64 w 71"/>
                  <a:gd name="T1" fmla="*/ 55 h 71"/>
                  <a:gd name="T2" fmla="*/ 13 w 71"/>
                  <a:gd name="T3" fmla="*/ 59 h 71"/>
                  <a:gd name="T4" fmla="*/ 15 w 71"/>
                  <a:gd name="T5" fmla="*/ 7 h 71"/>
                  <a:gd name="T6" fmla="*/ 52 w 71"/>
                  <a:gd name="T7" fmla="*/ 4 h 71"/>
                  <a:gd name="T8" fmla="*/ 64 w 71"/>
                  <a:gd name="T9" fmla="*/ 55 h 71"/>
                  <a:gd name="T10" fmla="*/ 30 w 71"/>
                  <a:gd name="T11" fmla="*/ 58 h 71"/>
                  <a:gd name="T12" fmla="*/ 39 w 71"/>
                  <a:gd name="T13" fmla="*/ 9 h 71"/>
                  <a:gd name="T14" fmla="*/ 30 w 71"/>
                  <a:gd name="T15" fmla="*/ 5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0" name="Freeform 131"/>
              <p:cNvSpPr>
                <a:spLocks noEditPoints="1"/>
              </p:cNvSpPr>
              <p:nvPr/>
            </p:nvSpPr>
            <p:spPr bwMode="auto">
              <a:xfrm>
                <a:off x="1720851" y="1649413"/>
                <a:ext cx="53975" cy="66675"/>
              </a:xfrm>
              <a:custGeom>
                <a:avLst/>
                <a:gdLst>
                  <a:gd name="T0" fmla="*/ 20 w 68"/>
                  <a:gd name="T1" fmla="*/ 83 h 87"/>
                  <a:gd name="T2" fmla="*/ 0 w 68"/>
                  <a:gd name="T3" fmla="*/ 17 h 87"/>
                  <a:gd name="T4" fmla="*/ 10 w 68"/>
                  <a:gd name="T5" fmla="*/ 2 h 87"/>
                  <a:gd name="T6" fmla="*/ 42 w 68"/>
                  <a:gd name="T7" fmla="*/ 33 h 87"/>
                  <a:gd name="T8" fmla="*/ 57 w 68"/>
                  <a:gd name="T9" fmla="*/ 49 h 87"/>
                  <a:gd name="T10" fmla="*/ 20 w 68"/>
                  <a:gd name="T11" fmla="*/ 83 h 87"/>
                  <a:gd name="T12" fmla="*/ 48 w 68"/>
                  <a:gd name="T13" fmla="*/ 54 h 87"/>
                  <a:gd name="T14" fmla="*/ 13 w 68"/>
                  <a:gd name="T15" fmla="*/ 15 h 87"/>
                  <a:gd name="T16" fmla="*/ 23 w 68"/>
                  <a:gd name="T17" fmla="*/ 73 h 87"/>
                  <a:gd name="T18" fmla="*/ 48 w 68"/>
                  <a:gd name="T19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1" name="Freeform 132"/>
              <p:cNvSpPr>
                <a:spLocks noEditPoints="1"/>
              </p:cNvSpPr>
              <p:nvPr/>
            </p:nvSpPr>
            <p:spPr bwMode="auto">
              <a:xfrm>
                <a:off x="1398588" y="1435101"/>
                <a:ext cx="936625" cy="588963"/>
              </a:xfrm>
              <a:custGeom>
                <a:avLst/>
                <a:gdLst>
                  <a:gd name="T0" fmla="*/ 466 w 1203"/>
                  <a:gd name="T1" fmla="*/ 54 h 756"/>
                  <a:gd name="T2" fmla="*/ 1107 w 1203"/>
                  <a:gd name="T3" fmla="*/ 233 h 756"/>
                  <a:gd name="T4" fmla="*/ 1056 w 1203"/>
                  <a:gd name="T5" fmla="*/ 745 h 756"/>
                  <a:gd name="T6" fmla="*/ 497 w 1203"/>
                  <a:gd name="T7" fmla="*/ 639 h 756"/>
                  <a:gd name="T8" fmla="*/ 47 w 1203"/>
                  <a:gd name="T9" fmla="*/ 508 h 756"/>
                  <a:gd name="T10" fmla="*/ 1163 w 1203"/>
                  <a:gd name="T11" fmla="*/ 427 h 756"/>
                  <a:gd name="T12" fmla="*/ 946 w 1203"/>
                  <a:gd name="T13" fmla="*/ 720 h 756"/>
                  <a:gd name="T14" fmla="*/ 462 w 1203"/>
                  <a:gd name="T15" fmla="*/ 600 h 756"/>
                  <a:gd name="T16" fmla="*/ 166 w 1203"/>
                  <a:gd name="T17" fmla="*/ 329 h 756"/>
                  <a:gd name="T18" fmla="*/ 208 w 1203"/>
                  <a:gd name="T19" fmla="*/ 120 h 756"/>
                  <a:gd name="T20" fmla="*/ 132 w 1203"/>
                  <a:gd name="T21" fmla="*/ 547 h 756"/>
                  <a:gd name="T22" fmla="*/ 920 w 1203"/>
                  <a:gd name="T23" fmla="*/ 724 h 756"/>
                  <a:gd name="T24" fmla="*/ 1171 w 1203"/>
                  <a:gd name="T25" fmla="*/ 353 h 756"/>
                  <a:gd name="T26" fmla="*/ 788 w 1203"/>
                  <a:gd name="T27" fmla="*/ 209 h 756"/>
                  <a:gd name="T28" fmla="*/ 331 w 1203"/>
                  <a:gd name="T29" fmla="*/ 92 h 756"/>
                  <a:gd name="T30" fmla="*/ 585 w 1203"/>
                  <a:gd name="T31" fmla="*/ 186 h 756"/>
                  <a:gd name="T32" fmla="*/ 234 w 1203"/>
                  <a:gd name="T33" fmla="*/ 187 h 756"/>
                  <a:gd name="T34" fmla="*/ 243 w 1203"/>
                  <a:gd name="T35" fmla="*/ 442 h 756"/>
                  <a:gd name="T36" fmla="*/ 626 w 1203"/>
                  <a:gd name="T37" fmla="*/ 563 h 756"/>
                  <a:gd name="T38" fmla="*/ 948 w 1203"/>
                  <a:gd name="T39" fmla="*/ 628 h 756"/>
                  <a:gd name="T40" fmla="*/ 1078 w 1203"/>
                  <a:gd name="T41" fmla="*/ 497 h 756"/>
                  <a:gd name="T42" fmla="*/ 496 w 1203"/>
                  <a:gd name="T43" fmla="*/ 511 h 756"/>
                  <a:gd name="T44" fmla="*/ 255 w 1203"/>
                  <a:gd name="T45" fmla="*/ 202 h 756"/>
                  <a:gd name="T46" fmla="*/ 1108 w 1203"/>
                  <a:gd name="T47" fmla="*/ 280 h 756"/>
                  <a:gd name="T48" fmla="*/ 974 w 1203"/>
                  <a:gd name="T49" fmla="*/ 202 h 756"/>
                  <a:gd name="T50" fmla="*/ 234 w 1203"/>
                  <a:gd name="T51" fmla="*/ 19 h 756"/>
                  <a:gd name="T52" fmla="*/ 255 w 1203"/>
                  <a:gd name="T53" fmla="*/ 46 h 756"/>
                  <a:gd name="T54" fmla="*/ 390 w 1203"/>
                  <a:gd name="T55" fmla="*/ 84 h 756"/>
                  <a:gd name="T56" fmla="*/ 541 w 1203"/>
                  <a:gd name="T57" fmla="*/ 128 h 756"/>
                  <a:gd name="T58" fmla="*/ 737 w 1203"/>
                  <a:gd name="T59" fmla="*/ 166 h 756"/>
                  <a:gd name="T60" fmla="*/ 885 w 1203"/>
                  <a:gd name="T61" fmla="*/ 207 h 756"/>
                  <a:gd name="T62" fmla="*/ 1030 w 1203"/>
                  <a:gd name="T63" fmla="*/ 258 h 756"/>
                  <a:gd name="T64" fmla="*/ 273 w 1203"/>
                  <a:gd name="T65" fmla="*/ 417 h 756"/>
                  <a:gd name="T66" fmla="*/ 598 w 1203"/>
                  <a:gd name="T67" fmla="*/ 523 h 756"/>
                  <a:gd name="T68" fmla="*/ 877 w 1203"/>
                  <a:gd name="T69" fmla="*/ 590 h 756"/>
                  <a:gd name="T70" fmla="*/ 1118 w 1203"/>
                  <a:gd name="T71" fmla="*/ 350 h 756"/>
                  <a:gd name="T72" fmla="*/ 678 w 1203"/>
                  <a:gd name="T73" fmla="*/ 217 h 756"/>
                  <a:gd name="T74" fmla="*/ 443 w 1203"/>
                  <a:gd name="T75" fmla="*/ 160 h 756"/>
                  <a:gd name="T76" fmla="*/ 1091 w 1203"/>
                  <a:gd name="T77" fmla="*/ 275 h 756"/>
                  <a:gd name="T78" fmla="*/ 563 w 1203"/>
                  <a:gd name="T79" fmla="*/ 558 h 756"/>
                  <a:gd name="T80" fmla="*/ 197 w 1203"/>
                  <a:gd name="T81" fmla="*/ 368 h 756"/>
                  <a:gd name="T82" fmla="*/ 120 w 1203"/>
                  <a:gd name="T83" fmla="*/ 493 h 756"/>
                  <a:gd name="T84" fmla="*/ 691 w 1203"/>
                  <a:gd name="T85" fmla="*/ 642 h 756"/>
                  <a:gd name="T86" fmla="*/ 1062 w 1203"/>
                  <a:gd name="T87" fmla="*/ 607 h 756"/>
                  <a:gd name="T88" fmla="*/ 1005 w 1203"/>
                  <a:gd name="T89" fmla="*/ 253 h 756"/>
                  <a:gd name="T90" fmla="*/ 841 w 1203"/>
                  <a:gd name="T91" fmla="*/ 212 h 756"/>
                  <a:gd name="T92" fmla="*/ 773 w 1203"/>
                  <a:gd name="T93" fmla="*/ 193 h 756"/>
                  <a:gd name="T94" fmla="*/ 737 w 1203"/>
                  <a:gd name="T95" fmla="*/ 177 h 756"/>
                  <a:gd name="T96" fmla="*/ 654 w 1203"/>
                  <a:gd name="T97" fmla="*/ 160 h 756"/>
                  <a:gd name="T98" fmla="*/ 577 w 1203"/>
                  <a:gd name="T99" fmla="*/ 136 h 756"/>
                  <a:gd name="T100" fmla="*/ 487 w 1203"/>
                  <a:gd name="T101" fmla="*/ 112 h 756"/>
                  <a:gd name="T102" fmla="*/ 430 w 1203"/>
                  <a:gd name="T103" fmla="*/ 104 h 756"/>
                  <a:gd name="T104" fmla="*/ 228 w 1203"/>
                  <a:gd name="T105" fmla="*/ 55 h 756"/>
                  <a:gd name="T106" fmla="*/ 182 w 1203"/>
                  <a:gd name="T107" fmla="*/ 92 h 756"/>
                  <a:gd name="T108" fmla="*/ 183 w 1203"/>
                  <a:gd name="T109" fmla="*/ 66 h 756"/>
                  <a:gd name="T110" fmla="*/ 147 w 1203"/>
                  <a:gd name="T111" fmla="*/ 74 h 756"/>
                  <a:gd name="T112" fmla="*/ 136 w 1203"/>
                  <a:gd name="T113" fmla="*/ 273 h 756"/>
                  <a:gd name="T114" fmla="*/ 141 w 1203"/>
                  <a:gd name="T115" fmla="*/ 229 h 756"/>
                  <a:gd name="T116" fmla="*/ 156 w 1203"/>
                  <a:gd name="T117" fmla="*/ 120 h 756"/>
                  <a:gd name="T118" fmla="*/ 44 w 1203"/>
                  <a:gd name="T119" fmla="*/ 323 h 756"/>
                  <a:gd name="T120" fmla="*/ 123 w 1203"/>
                  <a:gd name="T121" fmla="*/ 172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2" name="Freeform 133"/>
              <p:cNvSpPr>
                <a:spLocks noEditPoints="1"/>
              </p:cNvSpPr>
              <p:nvPr/>
            </p:nvSpPr>
            <p:spPr bwMode="auto">
              <a:xfrm>
                <a:off x="1690688" y="1611313"/>
                <a:ext cx="293688" cy="220663"/>
              </a:xfrm>
              <a:custGeom>
                <a:avLst/>
                <a:gdLst>
                  <a:gd name="T0" fmla="*/ 232 w 377"/>
                  <a:gd name="T1" fmla="*/ 72 h 285"/>
                  <a:gd name="T2" fmla="*/ 223 w 377"/>
                  <a:gd name="T3" fmla="*/ 57 h 285"/>
                  <a:gd name="T4" fmla="*/ 224 w 377"/>
                  <a:gd name="T5" fmla="*/ 59 h 285"/>
                  <a:gd name="T6" fmla="*/ 249 w 377"/>
                  <a:gd name="T7" fmla="*/ 23 h 285"/>
                  <a:gd name="T8" fmla="*/ 264 w 377"/>
                  <a:gd name="T9" fmla="*/ 27 h 285"/>
                  <a:gd name="T10" fmla="*/ 317 w 377"/>
                  <a:gd name="T11" fmla="*/ 41 h 285"/>
                  <a:gd name="T12" fmla="*/ 334 w 377"/>
                  <a:gd name="T13" fmla="*/ 48 h 285"/>
                  <a:gd name="T14" fmla="*/ 362 w 377"/>
                  <a:gd name="T15" fmla="*/ 66 h 285"/>
                  <a:gd name="T16" fmla="*/ 377 w 377"/>
                  <a:gd name="T17" fmla="*/ 102 h 285"/>
                  <a:gd name="T18" fmla="*/ 331 w 377"/>
                  <a:gd name="T19" fmla="*/ 152 h 285"/>
                  <a:gd name="T20" fmla="*/ 332 w 377"/>
                  <a:gd name="T21" fmla="*/ 170 h 285"/>
                  <a:gd name="T22" fmla="*/ 356 w 377"/>
                  <a:gd name="T23" fmla="*/ 242 h 285"/>
                  <a:gd name="T24" fmla="*/ 304 w 377"/>
                  <a:gd name="T25" fmla="*/ 280 h 285"/>
                  <a:gd name="T26" fmla="*/ 208 w 377"/>
                  <a:gd name="T27" fmla="*/ 264 h 285"/>
                  <a:gd name="T28" fmla="*/ 163 w 377"/>
                  <a:gd name="T29" fmla="*/ 213 h 285"/>
                  <a:gd name="T30" fmla="*/ 185 w 377"/>
                  <a:gd name="T31" fmla="*/ 179 h 285"/>
                  <a:gd name="T32" fmla="*/ 126 w 377"/>
                  <a:gd name="T33" fmla="*/ 193 h 285"/>
                  <a:gd name="T34" fmla="*/ 124 w 377"/>
                  <a:gd name="T35" fmla="*/ 164 h 285"/>
                  <a:gd name="T36" fmla="*/ 117 w 377"/>
                  <a:gd name="T37" fmla="*/ 158 h 285"/>
                  <a:gd name="T38" fmla="*/ 76 w 377"/>
                  <a:gd name="T39" fmla="*/ 175 h 285"/>
                  <a:gd name="T40" fmla="*/ 82 w 377"/>
                  <a:gd name="T41" fmla="*/ 213 h 285"/>
                  <a:gd name="T42" fmla="*/ 24 w 377"/>
                  <a:gd name="T43" fmla="*/ 234 h 285"/>
                  <a:gd name="T44" fmla="*/ 4 w 377"/>
                  <a:gd name="T45" fmla="*/ 216 h 285"/>
                  <a:gd name="T46" fmla="*/ 14 w 377"/>
                  <a:gd name="T47" fmla="*/ 183 h 285"/>
                  <a:gd name="T48" fmla="*/ 12 w 377"/>
                  <a:gd name="T49" fmla="*/ 97 h 285"/>
                  <a:gd name="T50" fmla="*/ 2 w 377"/>
                  <a:gd name="T51" fmla="*/ 36 h 285"/>
                  <a:gd name="T52" fmla="*/ 55 w 377"/>
                  <a:gd name="T53" fmla="*/ 0 h 285"/>
                  <a:gd name="T54" fmla="*/ 85 w 377"/>
                  <a:gd name="T55" fmla="*/ 21 h 285"/>
                  <a:gd name="T56" fmla="*/ 129 w 377"/>
                  <a:gd name="T57" fmla="*/ 89 h 285"/>
                  <a:gd name="T58" fmla="*/ 195 w 377"/>
                  <a:gd name="T59" fmla="*/ 142 h 285"/>
                  <a:gd name="T60" fmla="*/ 197 w 377"/>
                  <a:gd name="T61" fmla="*/ 147 h 285"/>
                  <a:gd name="T62" fmla="*/ 199 w 377"/>
                  <a:gd name="T63" fmla="*/ 148 h 285"/>
                  <a:gd name="T64" fmla="*/ 210 w 377"/>
                  <a:gd name="T65" fmla="*/ 127 h 285"/>
                  <a:gd name="T66" fmla="*/ 232 w 377"/>
                  <a:gd name="T67" fmla="*/ 72 h 285"/>
                  <a:gd name="T68" fmla="*/ 356 w 377"/>
                  <a:gd name="T69" fmla="*/ 128 h 285"/>
                  <a:gd name="T70" fmla="*/ 344 w 377"/>
                  <a:gd name="T71" fmla="*/ 66 h 285"/>
                  <a:gd name="T72" fmla="*/ 250 w 377"/>
                  <a:gd name="T73" fmla="*/ 34 h 285"/>
                  <a:gd name="T74" fmla="*/ 237 w 377"/>
                  <a:gd name="T75" fmla="*/ 48 h 285"/>
                  <a:gd name="T76" fmla="*/ 243 w 377"/>
                  <a:gd name="T77" fmla="*/ 83 h 285"/>
                  <a:gd name="T78" fmla="*/ 197 w 377"/>
                  <a:gd name="T79" fmla="*/ 183 h 285"/>
                  <a:gd name="T80" fmla="*/ 177 w 377"/>
                  <a:gd name="T81" fmla="*/ 210 h 285"/>
                  <a:gd name="T82" fmla="*/ 222 w 377"/>
                  <a:gd name="T83" fmla="*/ 257 h 285"/>
                  <a:gd name="T84" fmla="*/ 345 w 377"/>
                  <a:gd name="T85" fmla="*/ 239 h 285"/>
                  <a:gd name="T86" fmla="*/ 314 w 377"/>
                  <a:gd name="T87" fmla="*/ 158 h 285"/>
                  <a:gd name="T88" fmla="*/ 356 w 377"/>
                  <a:gd name="T89" fmla="*/ 128 h 285"/>
                  <a:gd name="T90" fmla="*/ 109 w 377"/>
                  <a:gd name="T91" fmla="*/ 76 h 285"/>
                  <a:gd name="T92" fmla="*/ 78 w 377"/>
                  <a:gd name="T93" fmla="*/ 27 h 285"/>
                  <a:gd name="T94" fmla="*/ 57 w 377"/>
                  <a:gd name="T95" fmla="*/ 12 h 285"/>
                  <a:gd name="T96" fmla="*/ 35 w 377"/>
                  <a:gd name="T97" fmla="*/ 16 h 285"/>
                  <a:gd name="T98" fmla="*/ 15 w 377"/>
                  <a:gd name="T99" fmla="*/ 36 h 285"/>
                  <a:gd name="T100" fmla="*/ 17 w 377"/>
                  <a:gd name="T101" fmla="*/ 205 h 285"/>
                  <a:gd name="T102" fmla="*/ 17 w 377"/>
                  <a:gd name="T103" fmla="*/ 220 h 285"/>
                  <a:gd name="T104" fmla="*/ 78 w 377"/>
                  <a:gd name="T105" fmla="*/ 198 h 285"/>
                  <a:gd name="T106" fmla="*/ 123 w 377"/>
                  <a:gd name="T107" fmla="*/ 145 h 285"/>
                  <a:gd name="T108" fmla="*/ 132 w 377"/>
                  <a:gd name="T109" fmla="*/ 183 h 285"/>
                  <a:gd name="T110" fmla="*/ 168 w 377"/>
                  <a:gd name="T111" fmla="*/ 174 h 285"/>
                  <a:gd name="T112" fmla="*/ 192 w 377"/>
                  <a:gd name="T113" fmla="*/ 155 h 285"/>
                  <a:gd name="T114" fmla="*/ 109 w 377"/>
                  <a:gd name="T115" fmla="*/ 76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40" name="组合 39"/>
            <p:cNvGrpSpPr/>
            <p:nvPr userDrawn="1"/>
          </p:nvGrpSpPr>
          <p:grpSpPr>
            <a:xfrm>
              <a:off x="11387218" y="1174691"/>
              <a:ext cx="788988" cy="1672223"/>
              <a:chOff x="1330326" y="2057401"/>
              <a:chExt cx="465138" cy="985838"/>
            </a:xfrm>
            <a:grpFill/>
          </p:grpSpPr>
          <p:sp>
            <p:nvSpPr>
              <p:cNvPr id="41" name="Freeform 134"/>
              <p:cNvSpPr>
                <a:spLocks noEditPoints="1"/>
              </p:cNvSpPr>
              <p:nvPr/>
            </p:nvSpPr>
            <p:spPr bwMode="auto">
              <a:xfrm>
                <a:off x="1530351" y="2281238"/>
                <a:ext cx="109538" cy="115888"/>
              </a:xfrm>
              <a:custGeom>
                <a:avLst/>
                <a:gdLst>
                  <a:gd name="T0" fmla="*/ 122 w 141"/>
                  <a:gd name="T1" fmla="*/ 117 h 149"/>
                  <a:gd name="T2" fmla="*/ 28 w 141"/>
                  <a:gd name="T3" fmla="*/ 125 h 149"/>
                  <a:gd name="T4" fmla="*/ 9 w 141"/>
                  <a:gd name="T5" fmla="*/ 46 h 149"/>
                  <a:gd name="T6" fmla="*/ 100 w 141"/>
                  <a:gd name="T7" fmla="*/ 23 h 149"/>
                  <a:gd name="T8" fmla="*/ 122 w 141"/>
                  <a:gd name="T9" fmla="*/ 117 h 149"/>
                  <a:gd name="T10" fmla="*/ 69 w 141"/>
                  <a:gd name="T11" fmla="*/ 129 h 149"/>
                  <a:gd name="T12" fmla="*/ 115 w 141"/>
                  <a:gd name="T13" fmla="*/ 98 h 149"/>
                  <a:gd name="T14" fmla="*/ 96 w 141"/>
                  <a:gd name="T15" fmla="*/ 42 h 149"/>
                  <a:gd name="T16" fmla="*/ 49 w 141"/>
                  <a:gd name="T17" fmla="*/ 31 h 149"/>
                  <a:gd name="T18" fmla="*/ 69 w 141"/>
                  <a:gd name="T19" fmla="*/ 12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2" name="Freeform 135"/>
              <p:cNvSpPr/>
              <p:nvPr/>
            </p:nvSpPr>
            <p:spPr bwMode="auto">
              <a:xfrm>
                <a:off x="1444626" y="2416176"/>
                <a:ext cx="25400" cy="15875"/>
              </a:xfrm>
              <a:custGeom>
                <a:avLst/>
                <a:gdLst>
                  <a:gd name="T0" fmla="*/ 10 w 32"/>
                  <a:gd name="T1" fmla="*/ 19 h 21"/>
                  <a:gd name="T2" fmla="*/ 0 w 32"/>
                  <a:gd name="T3" fmla="*/ 7 h 21"/>
                  <a:gd name="T4" fmla="*/ 10 w 32"/>
                  <a:gd name="T5" fmla="*/ 0 h 21"/>
                  <a:gd name="T6" fmla="*/ 30 w 32"/>
                  <a:gd name="T7" fmla="*/ 7 h 21"/>
                  <a:gd name="T8" fmla="*/ 31 w 32"/>
                  <a:gd name="T9" fmla="*/ 16 h 21"/>
                  <a:gd name="T10" fmla="*/ 26 w 32"/>
                  <a:gd name="T11" fmla="*/ 21 h 21"/>
                  <a:gd name="T12" fmla="*/ 10 w 32"/>
                  <a:gd name="T1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3" name="Freeform 136"/>
              <p:cNvSpPr>
                <a:spLocks noEditPoints="1"/>
              </p:cNvSpPr>
              <p:nvPr/>
            </p:nvSpPr>
            <p:spPr bwMode="auto">
              <a:xfrm>
                <a:off x="1330326" y="2057401"/>
                <a:ext cx="465138" cy="985838"/>
              </a:xfrm>
              <a:custGeom>
                <a:avLst/>
                <a:gdLst>
                  <a:gd name="T0" fmla="*/ 7 w 599"/>
                  <a:gd name="T1" fmla="*/ 1095 h 1264"/>
                  <a:gd name="T2" fmla="*/ 59 w 599"/>
                  <a:gd name="T3" fmla="*/ 758 h 1264"/>
                  <a:gd name="T4" fmla="*/ 145 w 599"/>
                  <a:gd name="T5" fmla="*/ 439 h 1264"/>
                  <a:gd name="T6" fmla="*/ 284 w 599"/>
                  <a:gd name="T7" fmla="*/ 173 h 1264"/>
                  <a:gd name="T8" fmla="*/ 308 w 599"/>
                  <a:gd name="T9" fmla="*/ 1 h 1264"/>
                  <a:gd name="T10" fmla="*/ 335 w 599"/>
                  <a:gd name="T11" fmla="*/ 146 h 1264"/>
                  <a:gd name="T12" fmla="*/ 453 w 599"/>
                  <a:gd name="T13" fmla="*/ 337 h 1264"/>
                  <a:gd name="T14" fmla="*/ 549 w 599"/>
                  <a:gd name="T15" fmla="*/ 398 h 1264"/>
                  <a:gd name="T16" fmla="*/ 552 w 599"/>
                  <a:gd name="T17" fmla="*/ 721 h 1264"/>
                  <a:gd name="T18" fmla="*/ 594 w 599"/>
                  <a:gd name="T19" fmla="*/ 1076 h 1264"/>
                  <a:gd name="T20" fmla="*/ 552 w 599"/>
                  <a:gd name="T21" fmla="*/ 1083 h 1264"/>
                  <a:gd name="T22" fmla="*/ 389 w 599"/>
                  <a:gd name="T23" fmla="*/ 492 h 1264"/>
                  <a:gd name="T24" fmla="*/ 194 w 599"/>
                  <a:gd name="T25" fmla="*/ 675 h 1264"/>
                  <a:gd name="T26" fmla="*/ 181 w 599"/>
                  <a:gd name="T27" fmla="*/ 896 h 1264"/>
                  <a:gd name="T28" fmla="*/ 221 w 599"/>
                  <a:gd name="T29" fmla="*/ 966 h 1264"/>
                  <a:gd name="T30" fmla="*/ 159 w 599"/>
                  <a:gd name="T31" fmla="*/ 931 h 1264"/>
                  <a:gd name="T32" fmla="*/ 44 w 599"/>
                  <a:gd name="T33" fmla="*/ 1258 h 1264"/>
                  <a:gd name="T34" fmla="*/ 583 w 599"/>
                  <a:gd name="T35" fmla="*/ 1193 h 1264"/>
                  <a:gd name="T36" fmla="*/ 581 w 599"/>
                  <a:gd name="T37" fmla="*/ 1061 h 1264"/>
                  <a:gd name="T38" fmla="*/ 566 w 599"/>
                  <a:gd name="T39" fmla="*/ 871 h 1264"/>
                  <a:gd name="T40" fmla="*/ 396 w 599"/>
                  <a:gd name="T41" fmla="*/ 276 h 1264"/>
                  <a:gd name="T42" fmla="*/ 201 w 599"/>
                  <a:gd name="T43" fmla="*/ 357 h 1264"/>
                  <a:gd name="T44" fmla="*/ 375 w 599"/>
                  <a:gd name="T45" fmla="*/ 481 h 1264"/>
                  <a:gd name="T46" fmla="*/ 575 w 599"/>
                  <a:gd name="T47" fmla="*/ 977 h 1264"/>
                  <a:gd name="T48" fmla="*/ 459 w 599"/>
                  <a:gd name="T49" fmla="*/ 349 h 1264"/>
                  <a:gd name="T50" fmla="*/ 338 w 599"/>
                  <a:gd name="T51" fmla="*/ 40 h 1264"/>
                  <a:gd name="T52" fmla="*/ 324 w 599"/>
                  <a:gd name="T53" fmla="*/ 28 h 1264"/>
                  <a:gd name="T54" fmla="*/ 301 w 599"/>
                  <a:gd name="T55" fmla="*/ 187 h 1264"/>
                  <a:gd name="T56" fmla="*/ 327 w 599"/>
                  <a:gd name="T57" fmla="*/ 41 h 1264"/>
                  <a:gd name="T58" fmla="*/ 327 w 599"/>
                  <a:gd name="T59" fmla="*/ 41 h 1264"/>
                  <a:gd name="T60" fmla="*/ 303 w 599"/>
                  <a:gd name="T61" fmla="*/ 173 h 1264"/>
                  <a:gd name="T62" fmla="*/ 297 w 599"/>
                  <a:gd name="T63" fmla="*/ 134 h 1264"/>
                  <a:gd name="T64" fmla="*/ 223 w 599"/>
                  <a:gd name="T65" fmla="*/ 477 h 1264"/>
                  <a:gd name="T66" fmla="*/ 195 w 599"/>
                  <a:gd name="T67" fmla="*/ 410 h 1264"/>
                  <a:gd name="T68" fmla="*/ 275 w 599"/>
                  <a:gd name="T69" fmla="*/ 116 h 1264"/>
                  <a:gd name="T70" fmla="*/ 231 w 599"/>
                  <a:gd name="T71" fmla="*/ 893 h 1264"/>
                  <a:gd name="T72" fmla="*/ 191 w 599"/>
                  <a:gd name="T73" fmla="*/ 901 h 1264"/>
                  <a:gd name="T74" fmla="*/ 187 w 599"/>
                  <a:gd name="T75" fmla="*/ 912 h 1264"/>
                  <a:gd name="T76" fmla="*/ 187 w 599"/>
                  <a:gd name="T77" fmla="*/ 912 h 1264"/>
                  <a:gd name="T78" fmla="*/ 200 w 599"/>
                  <a:gd name="T79" fmla="*/ 863 h 1264"/>
                  <a:gd name="T80" fmla="*/ 216 w 599"/>
                  <a:gd name="T81" fmla="*/ 927 h 1264"/>
                  <a:gd name="T82" fmla="*/ 153 w 599"/>
                  <a:gd name="T83" fmla="*/ 717 h 1264"/>
                  <a:gd name="T84" fmla="*/ 185 w 599"/>
                  <a:gd name="T85" fmla="*/ 638 h 1264"/>
                  <a:gd name="T86" fmla="*/ 193 w 599"/>
                  <a:gd name="T87" fmla="*/ 497 h 1264"/>
                  <a:gd name="T88" fmla="*/ 187 w 599"/>
                  <a:gd name="T89" fmla="*/ 968 h 1264"/>
                  <a:gd name="T90" fmla="*/ 189 w 599"/>
                  <a:gd name="T91" fmla="*/ 485 h 1264"/>
                  <a:gd name="T92" fmla="*/ 159 w 599"/>
                  <a:gd name="T93" fmla="*/ 920 h 1264"/>
                  <a:gd name="T94" fmla="*/ 141 w 599"/>
                  <a:gd name="T95" fmla="*/ 726 h 1264"/>
                  <a:gd name="T96" fmla="*/ 91 w 599"/>
                  <a:gd name="T97" fmla="*/ 768 h 1264"/>
                  <a:gd name="T98" fmla="*/ 63 w 599"/>
                  <a:gd name="T99" fmla="*/ 777 h 1264"/>
                  <a:gd name="T100" fmla="*/ 143 w 599"/>
                  <a:gd name="T101" fmla="*/ 951 h 1264"/>
                  <a:gd name="T102" fmla="*/ 125 w 599"/>
                  <a:gd name="T103" fmla="*/ 530 h 1264"/>
                  <a:gd name="T104" fmla="*/ 68 w 599"/>
                  <a:gd name="T105" fmla="*/ 764 h 1264"/>
                  <a:gd name="T106" fmla="*/ 80 w 599"/>
                  <a:gd name="T107" fmla="*/ 1120 h 1264"/>
                  <a:gd name="T108" fmla="*/ 103 w 599"/>
                  <a:gd name="T109" fmla="*/ 1135 h 1264"/>
                  <a:gd name="T110" fmla="*/ 48 w 599"/>
                  <a:gd name="T111" fmla="*/ 1121 h 1264"/>
                  <a:gd name="T112" fmla="*/ 59 w 599"/>
                  <a:gd name="T113" fmla="*/ 1204 h 1264"/>
                  <a:gd name="T114" fmla="*/ 57 w 599"/>
                  <a:gd name="T115" fmla="*/ 1027 h 1264"/>
                  <a:gd name="T116" fmla="*/ 40 w 599"/>
                  <a:gd name="T117" fmla="*/ 1242 h 1264"/>
                  <a:gd name="T118" fmla="*/ 31 w 599"/>
                  <a:gd name="T119" fmla="*/ 1018 h 1264"/>
                  <a:gd name="T120" fmla="*/ 31 w 599"/>
                  <a:gd name="T121" fmla="*/ 1018 h 1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4" name="Freeform 137"/>
              <p:cNvSpPr/>
              <p:nvPr/>
            </p:nvSpPr>
            <p:spPr bwMode="auto">
              <a:xfrm>
                <a:off x="1366838" y="2519363"/>
                <a:ext cx="4763" cy="7938"/>
              </a:xfrm>
              <a:custGeom>
                <a:avLst/>
                <a:gdLst>
                  <a:gd name="T0" fmla="*/ 6 w 6"/>
                  <a:gd name="T1" fmla="*/ 0 h 9"/>
                  <a:gd name="T2" fmla="*/ 6 w 6"/>
                  <a:gd name="T3" fmla="*/ 9 h 9"/>
                  <a:gd name="T4" fmla="*/ 6 w 6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5" name="Freeform 138"/>
              <p:cNvSpPr/>
              <p:nvPr/>
            </p:nvSpPr>
            <p:spPr bwMode="auto">
              <a:xfrm>
                <a:off x="1358901" y="2535238"/>
                <a:ext cx="7938" cy="7938"/>
              </a:xfrm>
              <a:custGeom>
                <a:avLst/>
                <a:gdLst>
                  <a:gd name="T0" fmla="*/ 8 w 10"/>
                  <a:gd name="T1" fmla="*/ 7 h 10"/>
                  <a:gd name="T2" fmla="*/ 0 w 10"/>
                  <a:gd name="T3" fmla="*/ 7 h 10"/>
                  <a:gd name="T4" fmla="*/ 5 w 10"/>
                  <a:gd name="T5" fmla="*/ 0 h 10"/>
                  <a:gd name="T6" fmla="*/ 8 w 10"/>
                  <a:gd name="T7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6" name="Freeform 139"/>
              <p:cNvSpPr>
                <a:spLocks noEditPoints="1"/>
              </p:cNvSpPr>
              <p:nvPr/>
            </p:nvSpPr>
            <p:spPr bwMode="auto">
              <a:xfrm>
                <a:off x="1549401" y="2320926"/>
                <a:ext cx="58738" cy="46038"/>
              </a:xfrm>
              <a:custGeom>
                <a:avLst/>
                <a:gdLst>
                  <a:gd name="T0" fmla="*/ 25 w 75"/>
                  <a:gd name="T1" fmla="*/ 0 h 60"/>
                  <a:gd name="T2" fmla="*/ 62 w 75"/>
                  <a:gd name="T3" fmla="*/ 18 h 60"/>
                  <a:gd name="T4" fmla="*/ 66 w 75"/>
                  <a:gd name="T5" fmla="*/ 16 h 60"/>
                  <a:gd name="T6" fmla="*/ 33 w 75"/>
                  <a:gd name="T7" fmla="*/ 57 h 60"/>
                  <a:gd name="T8" fmla="*/ 25 w 75"/>
                  <a:gd name="T9" fmla="*/ 0 h 60"/>
                  <a:gd name="T10" fmla="*/ 52 w 75"/>
                  <a:gd name="T11" fmla="*/ 41 h 60"/>
                  <a:gd name="T12" fmla="*/ 35 w 75"/>
                  <a:gd name="T13" fmla="*/ 12 h 60"/>
                  <a:gd name="T14" fmla="*/ 26 w 75"/>
                  <a:gd name="T15" fmla="*/ 35 h 60"/>
                  <a:gd name="T16" fmla="*/ 52 w 75"/>
                  <a:gd name="T17" fmla="*/ 4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</p:grp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46655" y="1318532"/>
            <a:ext cx="2845219" cy="4005417"/>
          </a:xfrm>
          <a:prstGeom prst="rect">
            <a:avLst/>
          </a:prstGeom>
          <a:effectLst>
            <a:outerShdw blurRad="317500" dist="38100" dir="2700000" sx="102000" sy="102000" algn="tl" rotWithShape="0">
              <a:prstClr val="black">
                <a:alpha val="26000"/>
              </a:prstClr>
            </a:outerShdw>
          </a:effectLst>
        </p:spPr>
      </p:pic>
      <p:sp>
        <p:nvSpPr>
          <p:cNvPr id="315" name="文本框 314"/>
          <p:cNvSpPr txBox="1"/>
          <p:nvPr userDrawn="1"/>
        </p:nvSpPr>
        <p:spPr>
          <a:xfrm>
            <a:off x="5791907" y="205294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3200" dirty="0" smtClean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小学语文</a:t>
            </a:r>
            <a:endParaRPr lang="zh-CN" altLang="en-US" sz="32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6" name="任意多边形 315"/>
          <p:cNvSpPr/>
          <p:nvPr userDrawn="1"/>
        </p:nvSpPr>
        <p:spPr>
          <a:xfrm>
            <a:off x="5791907" y="2786861"/>
            <a:ext cx="3610140" cy="1168561"/>
          </a:xfrm>
          <a:custGeom>
            <a:avLst/>
            <a:gdLst/>
            <a:ahLst/>
            <a:cxnLst/>
            <a:rect l="l" t="t" r="r" b="b"/>
            <a:pathLst>
              <a:path w="5564915" h="1801295">
                <a:moveTo>
                  <a:pt x="410468" y="1114127"/>
                </a:moveTo>
                <a:cubicBezTo>
                  <a:pt x="406803" y="1117792"/>
                  <a:pt x="380538" y="1134590"/>
                  <a:pt x="331673" y="1164520"/>
                </a:cubicBezTo>
                <a:cubicBezTo>
                  <a:pt x="282807" y="1194449"/>
                  <a:pt x="233331" y="1221631"/>
                  <a:pt x="183244" y="1246063"/>
                </a:cubicBezTo>
                <a:lnTo>
                  <a:pt x="417798" y="1202085"/>
                </a:lnTo>
                <a:lnTo>
                  <a:pt x="417798" y="1158106"/>
                </a:lnTo>
                <a:lnTo>
                  <a:pt x="513085" y="1158106"/>
                </a:lnTo>
                <a:lnTo>
                  <a:pt x="549734" y="1114127"/>
                </a:lnTo>
                <a:close/>
                <a:moveTo>
                  <a:pt x="3166467" y="1040829"/>
                </a:moveTo>
                <a:cubicBezTo>
                  <a:pt x="3164024" y="1049381"/>
                  <a:pt x="3142034" y="1098552"/>
                  <a:pt x="3100499" y="1188341"/>
                </a:cubicBezTo>
                <a:cubicBezTo>
                  <a:pt x="3058963" y="1278131"/>
                  <a:pt x="3010098" y="1363340"/>
                  <a:pt x="2953903" y="1443968"/>
                </a:cubicBezTo>
                <a:cubicBezTo>
                  <a:pt x="2964898" y="1451297"/>
                  <a:pt x="3005517" y="1448243"/>
                  <a:pt x="3075761" y="1434805"/>
                </a:cubicBezTo>
                <a:cubicBezTo>
                  <a:pt x="3146005" y="1421367"/>
                  <a:pt x="3176240" y="1360897"/>
                  <a:pt x="3166467" y="1253393"/>
                </a:cubicBezTo>
                <a:close/>
                <a:moveTo>
                  <a:pt x="776957" y="798947"/>
                </a:moveTo>
                <a:cubicBezTo>
                  <a:pt x="776957" y="800168"/>
                  <a:pt x="747638" y="827044"/>
                  <a:pt x="689000" y="879574"/>
                </a:cubicBezTo>
                <a:cubicBezTo>
                  <a:pt x="685335" y="884461"/>
                  <a:pt x="678005" y="889347"/>
                  <a:pt x="667010" y="894234"/>
                </a:cubicBezTo>
                <a:lnTo>
                  <a:pt x="901311" y="894234"/>
                </a:lnTo>
                <a:lnTo>
                  <a:pt x="835595" y="798947"/>
                </a:lnTo>
                <a:close/>
                <a:moveTo>
                  <a:pt x="1304702" y="608372"/>
                </a:moveTo>
                <a:cubicBezTo>
                  <a:pt x="1304702" y="614480"/>
                  <a:pt x="1309283" y="647159"/>
                  <a:pt x="1318445" y="706408"/>
                </a:cubicBezTo>
                <a:cubicBezTo>
                  <a:pt x="1327607" y="765657"/>
                  <a:pt x="1340129" y="816049"/>
                  <a:pt x="1356010" y="857585"/>
                </a:cubicBezTo>
                <a:cubicBezTo>
                  <a:pt x="1356010" y="861250"/>
                  <a:pt x="1359675" y="849034"/>
                  <a:pt x="1367005" y="820936"/>
                </a:cubicBezTo>
                <a:cubicBezTo>
                  <a:pt x="1374335" y="792838"/>
                  <a:pt x="1385329" y="734200"/>
                  <a:pt x="1399989" y="645021"/>
                </a:cubicBezTo>
                <a:cubicBezTo>
                  <a:pt x="1398767" y="640135"/>
                  <a:pt x="1401211" y="627918"/>
                  <a:pt x="1407319" y="608372"/>
                </a:cubicBezTo>
                <a:close/>
                <a:moveTo>
                  <a:pt x="5050222" y="527745"/>
                </a:moveTo>
                <a:lnTo>
                  <a:pt x="5050222" y="769627"/>
                </a:lnTo>
                <a:cubicBezTo>
                  <a:pt x="5056329" y="770849"/>
                  <a:pt x="5080151" y="765352"/>
                  <a:pt x="5121686" y="753135"/>
                </a:cubicBezTo>
                <a:cubicBezTo>
                  <a:pt x="5163222" y="740919"/>
                  <a:pt x="5185822" y="721984"/>
                  <a:pt x="5189487" y="696330"/>
                </a:cubicBezTo>
                <a:cubicBezTo>
                  <a:pt x="5191930" y="696330"/>
                  <a:pt x="5186738" y="682281"/>
                  <a:pt x="5173912" y="654183"/>
                </a:cubicBezTo>
                <a:cubicBezTo>
                  <a:pt x="5161084" y="626086"/>
                  <a:pt x="5119854" y="583940"/>
                  <a:pt x="5050222" y="527745"/>
                </a:cubicBezTo>
                <a:close/>
                <a:moveTo>
                  <a:pt x="601042" y="447117"/>
                </a:moveTo>
                <a:lnTo>
                  <a:pt x="601042" y="505755"/>
                </a:lnTo>
                <a:lnTo>
                  <a:pt x="637691" y="505755"/>
                </a:lnTo>
                <a:lnTo>
                  <a:pt x="681670" y="447117"/>
                </a:lnTo>
                <a:close/>
                <a:moveTo>
                  <a:pt x="5050222" y="278532"/>
                </a:moveTo>
                <a:lnTo>
                  <a:pt x="5050222" y="432457"/>
                </a:lnTo>
                <a:lnTo>
                  <a:pt x="5182158" y="278532"/>
                </a:lnTo>
                <a:close/>
                <a:moveTo>
                  <a:pt x="4133999" y="21989"/>
                </a:moveTo>
                <a:lnTo>
                  <a:pt x="4493158" y="21989"/>
                </a:lnTo>
                <a:lnTo>
                  <a:pt x="4493158" y="102617"/>
                </a:lnTo>
                <a:lnTo>
                  <a:pt x="4683733" y="102617"/>
                </a:lnTo>
                <a:lnTo>
                  <a:pt x="4683733" y="322511"/>
                </a:lnTo>
                <a:lnTo>
                  <a:pt x="4478499" y="322511"/>
                </a:lnTo>
                <a:cubicBezTo>
                  <a:pt x="4479720" y="326175"/>
                  <a:pt x="4477277" y="340835"/>
                  <a:pt x="4471169" y="366489"/>
                </a:cubicBezTo>
                <a:lnTo>
                  <a:pt x="4661743" y="366489"/>
                </a:lnTo>
                <a:lnTo>
                  <a:pt x="4661743" y="593713"/>
                </a:lnTo>
                <a:lnTo>
                  <a:pt x="4463839" y="593713"/>
                </a:lnTo>
                <a:cubicBezTo>
                  <a:pt x="4461396" y="592491"/>
                  <a:pt x="4458952" y="602264"/>
                  <a:pt x="4456509" y="623032"/>
                </a:cubicBezTo>
                <a:cubicBezTo>
                  <a:pt x="4454066" y="627918"/>
                  <a:pt x="4451623" y="632805"/>
                  <a:pt x="4449179" y="637691"/>
                </a:cubicBezTo>
                <a:lnTo>
                  <a:pt x="4683733" y="637691"/>
                </a:lnTo>
                <a:lnTo>
                  <a:pt x="4683733" y="872244"/>
                </a:lnTo>
                <a:lnTo>
                  <a:pt x="4412531" y="872244"/>
                </a:lnTo>
                <a:cubicBezTo>
                  <a:pt x="4411309" y="875909"/>
                  <a:pt x="4396955" y="899731"/>
                  <a:pt x="4369468" y="943710"/>
                </a:cubicBezTo>
                <a:cubicBezTo>
                  <a:pt x="4341981" y="987689"/>
                  <a:pt x="4302584" y="1034721"/>
                  <a:pt x="4251275" y="1084808"/>
                </a:cubicBezTo>
                <a:lnTo>
                  <a:pt x="4507818" y="1084808"/>
                </a:lnTo>
                <a:lnTo>
                  <a:pt x="4507818" y="930883"/>
                </a:lnTo>
                <a:lnTo>
                  <a:pt x="4727711" y="930883"/>
                </a:lnTo>
                <a:lnTo>
                  <a:pt x="4727711" y="36649"/>
                </a:lnTo>
                <a:lnTo>
                  <a:pt x="5519328" y="36649"/>
                </a:lnTo>
                <a:lnTo>
                  <a:pt x="5519328" y="307851"/>
                </a:lnTo>
                <a:lnTo>
                  <a:pt x="5402051" y="454447"/>
                </a:lnTo>
                <a:cubicBezTo>
                  <a:pt x="5409381" y="458112"/>
                  <a:pt x="5437784" y="489263"/>
                  <a:pt x="5487260" y="547901"/>
                </a:cubicBezTo>
                <a:cubicBezTo>
                  <a:pt x="5536736" y="606540"/>
                  <a:pt x="5562084" y="675562"/>
                  <a:pt x="5563306" y="754968"/>
                </a:cubicBezTo>
                <a:cubicBezTo>
                  <a:pt x="5570636" y="764741"/>
                  <a:pt x="5552922" y="807193"/>
                  <a:pt x="5510166" y="882323"/>
                </a:cubicBezTo>
                <a:cubicBezTo>
                  <a:pt x="5467408" y="957453"/>
                  <a:pt x="5353186" y="1010289"/>
                  <a:pt x="5167498" y="1040829"/>
                </a:cubicBezTo>
                <a:lnTo>
                  <a:pt x="5050222" y="798947"/>
                </a:lnTo>
                <a:lnTo>
                  <a:pt x="5050222" y="1048159"/>
                </a:lnTo>
                <a:lnTo>
                  <a:pt x="4844988" y="1048159"/>
                </a:lnTo>
                <a:lnTo>
                  <a:pt x="4844988" y="1084808"/>
                </a:lnTo>
                <a:lnTo>
                  <a:pt x="5409381" y="1084808"/>
                </a:lnTo>
                <a:lnTo>
                  <a:pt x="5409381" y="1531925"/>
                </a:lnTo>
                <a:cubicBezTo>
                  <a:pt x="5410603" y="1534368"/>
                  <a:pt x="5410297" y="1546585"/>
                  <a:pt x="5408464" y="1568574"/>
                </a:cubicBezTo>
                <a:cubicBezTo>
                  <a:pt x="5406632" y="1590563"/>
                  <a:pt x="5394111" y="1616218"/>
                  <a:pt x="5370900" y="1645537"/>
                </a:cubicBezTo>
                <a:cubicBezTo>
                  <a:pt x="5347688" y="1674856"/>
                  <a:pt x="5305542" y="1699899"/>
                  <a:pt x="5244460" y="1720667"/>
                </a:cubicBezTo>
                <a:cubicBezTo>
                  <a:pt x="5183380" y="1741435"/>
                  <a:pt x="5094200" y="1751208"/>
                  <a:pt x="4976924" y="1749986"/>
                </a:cubicBezTo>
                <a:lnTo>
                  <a:pt x="4881637" y="1465957"/>
                </a:lnTo>
                <a:cubicBezTo>
                  <a:pt x="4890188" y="1468400"/>
                  <a:pt x="4923172" y="1468095"/>
                  <a:pt x="4980589" y="1465041"/>
                </a:cubicBezTo>
                <a:cubicBezTo>
                  <a:pt x="5038005" y="1461987"/>
                  <a:pt x="5066103" y="1442746"/>
                  <a:pt x="5064881" y="1407319"/>
                </a:cubicBezTo>
                <a:lnTo>
                  <a:pt x="4844988" y="1407319"/>
                </a:lnTo>
                <a:lnTo>
                  <a:pt x="4844988" y="1786635"/>
                </a:lnTo>
                <a:lnTo>
                  <a:pt x="4507818" y="1786635"/>
                </a:lnTo>
                <a:lnTo>
                  <a:pt x="4507818" y="1407319"/>
                </a:lnTo>
                <a:lnTo>
                  <a:pt x="4302584" y="1407319"/>
                </a:lnTo>
                <a:lnTo>
                  <a:pt x="4302584" y="1727997"/>
                </a:lnTo>
                <a:lnTo>
                  <a:pt x="3972743" y="1727997"/>
                </a:lnTo>
                <a:lnTo>
                  <a:pt x="3972743" y="1165436"/>
                </a:lnTo>
                <a:lnTo>
                  <a:pt x="3848137" y="989521"/>
                </a:lnTo>
                <a:cubicBezTo>
                  <a:pt x="3860353" y="990743"/>
                  <a:pt x="3909218" y="951650"/>
                  <a:pt x="3994733" y="872244"/>
                </a:cubicBezTo>
                <a:lnTo>
                  <a:pt x="3840807" y="872244"/>
                </a:lnTo>
                <a:lnTo>
                  <a:pt x="3840807" y="637691"/>
                </a:lnTo>
                <a:lnTo>
                  <a:pt x="4090020" y="637691"/>
                </a:lnTo>
                <a:lnTo>
                  <a:pt x="4090020" y="635859"/>
                </a:lnTo>
                <a:cubicBezTo>
                  <a:pt x="4090020" y="633416"/>
                  <a:pt x="4090020" y="629140"/>
                  <a:pt x="4090020" y="623032"/>
                </a:cubicBezTo>
                <a:cubicBezTo>
                  <a:pt x="4092463" y="620589"/>
                  <a:pt x="4094907" y="610815"/>
                  <a:pt x="4097350" y="593713"/>
                </a:cubicBezTo>
                <a:lnTo>
                  <a:pt x="3877456" y="593713"/>
                </a:lnTo>
                <a:lnTo>
                  <a:pt x="3877456" y="366489"/>
                </a:lnTo>
                <a:lnTo>
                  <a:pt x="4126669" y="366489"/>
                </a:lnTo>
                <a:cubicBezTo>
                  <a:pt x="4126669" y="362824"/>
                  <a:pt x="4126669" y="348165"/>
                  <a:pt x="4126669" y="322511"/>
                </a:cubicBezTo>
                <a:lnTo>
                  <a:pt x="3833477" y="322511"/>
                </a:lnTo>
                <a:lnTo>
                  <a:pt x="3833477" y="102617"/>
                </a:lnTo>
                <a:lnTo>
                  <a:pt x="4133999" y="102617"/>
                </a:lnTo>
                <a:close/>
                <a:moveTo>
                  <a:pt x="300521" y="7330"/>
                </a:moveTo>
                <a:lnTo>
                  <a:pt x="623032" y="7330"/>
                </a:lnTo>
                <a:lnTo>
                  <a:pt x="623032" y="161255"/>
                </a:lnTo>
                <a:lnTo>
                  <a:pt x="820936" y="161255"/>
                </a:lnTo>
                <a:lnTo>
                  <a:pt x="842925" y="117277"/>
                </a:lnTo>
                <a:lnTo>
                  <a:pt x="1092138" y="212564"/>
                </a:lnTo>
                <a:cubicBezTo>
                  <a:pt x="1090916" y="216229"/>
                  <a:pt x="1077784" y="247991"/>
                  <a:pt x="1052740" y="307851"/>
                </a:cubicBezTo>
                <a:cubicBezTo>
                  <a:pt x="1027697" y="367711"/>
                  <a:pt x="996851" y="433679"/>
                  <a:pt x="960202" y="505755"/>
                </a:cubicBezTo>
                <a:lnTo>
                  <a:pt x="996851" y="505755"/>
                </a:lnTo>
                <a:cubicBezTo>
                  <a:pt x="1000515" y="502090"/>
                  <a:pt x="1024337" y="452309"/>
                  <a:pt x="1068316" y="356411"/>
                </a:cubicBezTo>
                <a:cubicBezTo>
                  <a:pt x="1112295" y="260513"/>
                  <a:pt x="1149555" y="144153"/>
                  <a:pt x="1180095" y="7330"/>
                </a:cubicBezTo>
                <a:lnTo>
                  <a:pt x="1502606" y="43979"/>
                </a:lnTo>
                <a:cubicBezTo>
                  <a:pt x="1501384" y="46422"/>
                  <a:pt x="1494971" y="69022"/>
                  <a:pt x="1483365" y="111779"/>
                </a:cubicBezTo>
                <a:cubicBezTo>
                  <a:pt x="1471760" y="154536"/>
                  <a:pt x="1458627" y="202791"/>
                  <a:pt x="1443967" y="256542"/>
                </a:cubicBezTo>
                <a:lnTo>
                  <a:pt x="1825116" y="256542"/>
                </a:lnTo>
                <a:lnTo>
                  <a:pt x="1825116" y="608372"/>
                </a:lnTo>
                <a:lnTo>
                  <a:pt x="1744489" y="608372"/>
                </a:lnTo>
                <a:cubicBezTo>
                  <a:pt x="1744489" y="616924"/>
                  <a:pt x="1733189" y="687778"/>
                  <a:pt x="1710588" y="820936"/>
                </a:cubicBezTo>
                <a:cubicBezTo>
                  <a:pt x="1687988" y="954094"/>
                  <a:pt x="1647980" y="1098246"/>
                  <a:pt x="1590563" y="1253393"/>
                </a:cubicBezTo>
                <a:cubicBezTo>
                  <a:pt x="1591785" y="1259501"/>
                  <a:pt x="1618050" y="1286072"/>
                  <a:pt x="1669359" y="1333105"/>
                </a:cubicBezTo>
                <a:cubicBezTo>
                  <a:pt x="1720667" y="1380137"/>
                  <a:pt x="1782359" y="1417092"/>
                  <a:pt x="1854436" y="1443968"/>
                </a:cubicBezTo>
                <a:lnTo>
                  <a:pt x="1641872" y="1786635"/>
                </a:lnTo>
                <a:cubicBezTo>
                  <a:pt x="1646758" y="1797630"/>
                  <a:pt x="1556358" y="1722499"/>
                  <a:pt x="1370670" y="1561244"/>
                </a:cubicBezTo>
                <a:cubicBezTo>
                  <a:pt x="1365783" y="1564909"/>
                  <a:pt x="1328524" y="1593617"/>
                  <a:pt x="1258891" y="1647369"/>
                </a:cubicBezTo>
                <a:cubicBezTo>
                  <a:pt x="1189258" y="1701121"/>
                  <a:pt x="1114127" y="1752429"/>
                  <a:pt x="1033500" y="1801295"/>
                </a:cubicBezTo>
                <a:lnTo>
                  <a:pt x="813606" y="1531925"/>
                </a:lnTo>
                <a:cubicBezTo>
                  <a:pt x="819714" y="1531925"/>
                  <a:pt x="861250" y="1508103"/>
                  <a:pt x="938212" y="1460460"/>
                </a:cubicBezTo>
                <a:cubicBezTo>
                  <a:pt x="1015175" y="1412816"/>
                  <a:pt x="1088473" y="1346237"/>
                  <a:pt x="1158106" y="1260723"/>
                </a:cubicBezTo>
                <a:cubicBezTo>
                  <a:pt x="1153219" y="1266831"/>
                  <a:pt x="1111684" y="1159328"/>
                  <a:pt x="1033500" y="938212"/>
                </a:cubicBezTo>
                <a:lnTo>
                  <a:pt x="982191" y="1011510"/>
                </a:lnTo>
                <a:lnTo>
                  <a:pt x="901563" y="894600"/>
                </a:lnTo>
                <a:lnTo>
                  <a:pt x="901563" y="1055489"/>
                </a:lnTo>
                <a:lnTo>
                  <a:pt x="820936" y="1165436"/>
                </a:lnTo>
                <a:lnTo>
                  <a:pt x="1011510" y="1128787"/>
                </a:lnTo>
                <a:lnTo>
                  <a:pt x="1011510" y="1378000"/>
                </a:lnTo>
                <a:lnTo>
                  <a:pt x="740308" y="1421978"/>
                </a:lnTo>
                <a:lnTo>
                  <a:pt x="740308" y="1610720"/>
                </a:lnTo>
                <a:cubicBezTo>
                  <a:pt x="741530" y="1614385"/>
                  <a:pt x="737559" y="1633626"/>
                  <a:pt x="728397" y="1668442"/>
                </a:cubicBezTo>
                <a:cubicBezTo>
                  <a:pt x="719235" y="1703259"/>
                  <a:pt x="693886" y="1730440"/>
                  <a:pt x="652351" y="1749986"/>
                </a:cubicBezTo>
                <a:cubicBezTo>
                  <a:pt x="654794" y="1751208"/>
                  <a:pt x="628834" y="1757011"/>
                  <a:pt x="574472" y="1767394"/>
                </a:cubicBezTo>
                <a:cubicBezTo>
                  <a:pt x="520109" y="1777778"/>
                  <a:pt x="421462" y="1784192"/>
                  <a:pt x="278532" y="1786635"/>
                </a:cubicBezTo>
                <a:lnTo>
                  <a:pt x="190574" y="1546585"/>
                </a:lnTo>
                <a:cubicBezTo>
                  <a:pt x="196683" y="1547806"/>
                  <a:pt x="224780" y="1549028"/>
                  <a:pt x="274867" y="1550250"/>
                </a:cubicBezTo>
                <a:cubicBezTo>
                  <a:pt x="324954" y="1551471"/>
                  <a:pt x="360381" y="1550250"/>
                  <a:pt x="381149" y="1546585"/>
                </a:cubicBezTo>
                <a:cubicBezTo>
                  <a:pt x="393365" y="1551471"/>
                  <a:pt x="405581" y="1534368"/>
                  <a:pt x="417798" y="1495276"/>
                </a:cubicBezTo>
                <a:lnTo>
                  <a:pt x="417798" y="1465957"/>
                </a:lnTo>
                <a:lnTo>
                  <a:pt x="73298" y="1517266"/>
                </a:lnTo>
                <a:lnTo>
                  <a:pt x="43978" y="1268053"/>
                </a:lnTo>
                <a:lnTo>
                  <a:pt x="131936" y="1253393"/>
                </a:lnTo>
                <a:lnTo>
                  <a:pt x="0" y="974861"/>
                </a:lnTo>
                <a:cubicBezTo>
                  <a:pt x="4886" y="973640"/>
                  <a:pt x="41230" y="955621"/>
                  <a:pt x="109031" y="920804"/>
                </a:cubicBezTo>
                <a:cubicBezTo>
                  <a:pt x="176831" y="885988"/>
                  <a:pt x="243105" y="845369"/>
                  <a:pt x="307851" y="798947"/>
                </a:cubicBezTo>
                <a:lnTo>
                  <a:pt x="58638" y="798947"/>
                </a:lnTo>
                <a:lnTo>
                  <a:pt x="58638" y="505755"/>
                </a:lnTo>
                <a:lnTo>
                  <a:pt x="300521" y="505755"/>
                </a:lnTo>
                <a:lnTo>
                  <a:pt x="300521" y="454447"/>
                </a:lnTo>
                <a:lnTo>
                  <a:pt x="95287" y="454447"/>
                </a:lnTo>
                <a:lnTo>
                  <a:pt x="95287" y="153925"/>
                </a:lnTo>
                <a:lnTo>
                  <a:pt x="300521" y="153925"/>
                </a:lnTo>
                <a:close/>
                <a:moveTo>
                  <a:pt x="2191606" y="0"/>
                </a:moveTo>
                <a:lnTo>
                  <a:pt x="2536105" y="0"/>
                </a:lnTo>
                <a:lnTo>
                  <a:pt x="2536105" y="271202"/>
                </a:lnTo>
                <a:lnTo>
                  <a:pt x="2734010" y="271202"/>
                </a:lnTo>
                <a:lnTo>
                  <a:pt x="2734010" y="630362"/>
                </a:lnTo>
                <a:lnTo>
                  <a:pt x="2558095" y="630362"/>
                </a:lnTo>
                <a:cubicBezTo>
                  <a:pt x="2555651" y="630362"/>
                  <a:pt x="2567868" y="645021"/>
                  <a:pt x="2594744" y="674340"/>
                </a:cubicBezTo>
                <a:cubicBezTo>
                  <a:pt x="2600852" y="680448"/>
                  <a:pt x="2631393" y="707935"/>
                  <a:pt x="2686366" y="756800"/>
                </a:cubicBezTo>
                <a:cubicBezTo>
                  <a:pt x="2741339" y="805666"/>
                  <a:pt x="2781653" y="841704"/>
                  <a:pt x="2807307" y="864915"/>
                </a:cubicBezTo>
                <a:lnTo>
                  <a:pt x="2638722" y="1187425"/>
                </a:lnTo>
                <a:cubicBezTo>
                  <a:pt x="2642387" y="1188647"/>
                  <a:pt x="2620398" y="1171544"/>
                  <a:pt x="2572754" y="1136117"/>
                </a:cubicBezTo>
                <a:cubicBezTo>
                  <a:pt x="2567868" y="1132452"/>
                  <a:pt x="2555651" y="1117792"/>
                  <a:pt x="2536105" y="1092138"/>
                </a:cubicBezTo>
                <a:lnTo>
                  <a:pt x="2536105" y="1341351"/>
                </a:lnTo>
                <a:cubicBezTo>
                  <a:pt x="2547100" y="1338907"/>
                  <a:pt x="2606655" y="1273856"/>
                  <a:pt x="2714769" y="1146195"/>
                </a:cubicBezTo>
                <a:cubicBezTo>
                  <a:pt x="2822883" y="1018535"/>
                  <a:pt x="2912368" y="846590"/>
                  <a:pt x="2983222" y="630362"/>
                </a:cubicBezTo>
                <a:lnTo>
                  <a:pt x="2770659" y="630362"/>
                </a:lnTo>
                <a:lnTo>
                  <a:pt x="2770659" y="278532"/>
                </a:lnTo>
                <a:lnTo>
                  <a:pt x="3166467" y="278532"/>
                </a:lnTo>
                <a:lnTo>
                  <a:pt x="3166467" y="0"/>
                </a:lnTo>
                <a:lnTo>
                  <a:pt x="3503637" y="0"/>
                </a:lnTo>
                <a:lnTo>
                  <a:pt x="3503637" y="271202"/>
                </a:lnTo>
                <a:lnTo>
                  <a:pt x="3686882" y="271202"/>
                </a:lnTo>
                <a:lnTo>
                  <a:pt x="3686882" y="630362"/>
                </a:lnTo>
                <a:lnTo>
                  <a:pt x="3503637" y="630362"/>
                </a:lnTo>
                <a:lnTo>
                  <a:pt x="3503637" y="1414649"/>
                </a:lnTo>
                <a:cubicBezTo>
                  <a:pt x="3504859" y="1426865"/>
                  <a:pt x="3502415" y="1476952"/>
                  <a:pt x="3496307" y="1564909"/>
                </a:cubicBezTo>
                <a:cubicBezTo>
                  <a:pt x="3490199" y="1652867"/>
                  <a:pt x="3468210" y="1712116"/>
                  <a:pt x="3430339" y="1742656"/>
                </a:cubicBezTo>
                <a:cubicBezTo>
                  <a:pt x="3436447" y="1745100"/>
                  <a:pt x="3413847" y="1754262"/>
                  <a:pt x="3362539" y="1770143"/>
                </a:cubicBezTo>
                <a:cubicBezTo>
                  <a:pt x="3311230" y="1786024"/>
                  <a:pt x="3192121" y="1793965"/>
                  <a:pt x="3005212" y="1793965"/>
                </a:cubicBezTo>
                <a:lnTo>
                  <a:pt x="2887935" y="1517266"/>
                </a:lnTo>
                <a:cubicBezTo>
                  <a:pt x="2884270" y="1522152"/>
                  <a:pt x="2864113" y="1543836"/>
                  <a:pt x="2827464" y="1582317"/>
                </a:cubicBezTo>
                <a:cubicBezTo>
                  <a:pt x="2790815" y="1620799"/>
                  <a:pt x="2759664" y="1649812"/>
                  <a:pt x="2734010" y="1669359"/>
                </a:cubicBezTo>
                <a:lnTo>
                  <a:pt x="2536105" y="1429308"/>
                </a:lnTo>
                <a:lnTo>
                  <a:pt x="2536105" y="1801295"/>
                </a:lnTo>
                <a:lnTo>
                  <a:pt x="2191606" y="1801295"/>
                </a:lnTo>
                <a:lnTo>
                  <a:pt x="2191606" y="1238734"/>
                </a:lnTo>
                <a:cubicBezTo>
                  <a:pt x="2189162" y="1244842"/>
                  <a:pt x="2172365" y="1271718"/>
                  <a:pt x="2141213" y="1319361"/>
                </a:cubicBezTo>
                <a:cubicBezTo>
                  <a:pt x="2110062" y="1367005"/>
                  <a:pt x="2075551" y="1406097"/>
                  <a:pt x="2037680" y="1436638"/>
                </a:cubicBezTo>
                <a:lnTo>
                  <a:pt x="1898414" y="1062819"/>
                </a:lnTo>
                <a:cubicBezTo>
                  <a:pt x="1903301" y="1059154"/>
                  <a:pt x="1936590" y="1015786"/>
                  <a:pt x="1998283" y="932715"/>
                </a:cubicBezTo>
                <a:cubicBezTo>
                  <a:pt x="2059975" y="849644"/>
                  <a:pt x="2119529" y="748860"/>
                  <a:pt x="2176946" y="630362"/>
                </a:cubicBezTo>
                <a:lnTo>
                  <a:pt x="1942393" y="630362"/>
                </a:lnTo>
                <a:lnTo>
                  <a:pt x="1942393" y="271202"/>
                </a:lnTo>
                <a:lnTo>
                  <a:pt x="2191606" y="271202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zh-CN" altLang="en-US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18" name="文本框 317"/>
          <p:cNvSpPr txBox="1"/>
          <p:nvPr userDrawn="1"/>
        </p:nvSpPr>
        <p:spPr>
          <a:xfrm>
            <a:off x="5791907" y="4083470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32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基础到培优，名师一帮到底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100" fill="hold"/>
                                        <p:tgtEl>
                                          <p:spTgt spid="316"/>
                                        </p:tgtEl>
                                      </p:cBhvr>
                                      <p:by x="98000" y="98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" grpId="0"/>
      <p:bldP spid="316" grpId="0" animBg="1"/>
      <p:bldP spid="316" grpId="1" animBg="1"/>
      <p:bldP spid="318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更多资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F:\工作总结\2019年5月\小学增值引流\qrcode_1558689531741.jpgqrcode_1558689531741"/>
          <p:cNvPicPr>
            <a:picLocks noChangeAspect="1"/>
          </p:cNvPicPr>
          <p:nvPr userDrawn="1"/>
        </p:nvPicPr>
        <p:blipFill>
          <a:blip r:embed="rId2"/>
          <a:srcRect t="4171" b="21633"/>
          <a:stretch>
            <a:fillRect/>
          </a:stretch>
        </p:blipFill>
        <p:spPr>
          <a:xfrm>
            <a:off x="6568440" y="4023995"/>
            <a:ext cx="1454785" cy="1479550"/>
          </a:xfrm>
          <a:prstGeom prst="rect">
            <a:avLst/>
          </a:prstGeom>
        </p:spPr>
      </p:pic>
      <p:pic>
        <p:nvPicPr>
          <p:cNvPr id="9" name="图片 8" descr="F:\工作总结\2019年5月\2019教材帮笔记本设计图文素材\02天星二维码\微信二维码\天星小学15cm二维码.jpg天星小学15cm二维码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1396808" y="1029673"/>
            <a:ext cx="1470660" cy="1471295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3314765" y="931421"/>
            <a:ext cx="7665856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上千套优质教学资料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优质课件   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职称评定   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教学评语   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主题班会   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常用表格   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活动板报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名师示范课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公开课课件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备课影音资源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家长会发言稿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课堂纪律口令   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3314765" y="2201564"/>
            <a:ext cx="7665856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数万分钟优质学习资源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75首必备古诗朗诵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纯正美/英教材听力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笔顺动漫 手写演示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48个国标发音教程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课文朗读 </a:t>
            </a:r>
            <a:r>
              <a:rPr sz="1400" dirty="0" err="1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单词听写</a:t>
            </a:r>
            <a:r>
              <a:rPr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·</a:t>
            </a:r>
            <a:r>
              <a:rPr lang="en-US" sz="1400" dirty="0" err="1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</a:t>
            </a:r>
            <a:r>
              <a:rPr lang="en-US" altLang="zh-CN" sz="1400" dirty="0" err="1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dam</a:t>
            </a:r>
            <a:r>
              <a:rPr sz="1400" dirty="0" err="1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教唱英文儿歌</a:t>
            </a:r>
            <a:endParaRPr sz="14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8423910" y="3948430"/>
            <a:ext cx="2691130" cy="1706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小学语文老师群</a:t>
            </a:r>
            <a:endParaRPr lang="en-US" altLang="zh-CN" sz="1400" b="1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QQ</a:t>
            </a:r>
            <a:r>
              <a:rPr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扫码加群，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及时</a:t>
            </a:r>
            <a:r>
              <a:rPr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获取更多一手</a:t>
            </a:r>
            <a:r>
              <a:rPr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优质</a:t>
            </a:r>
            <a:r>
              <a:rPr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教学资源、新书试用等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老师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专享福利；与千余名一线老师实时交流教学教研信息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……</a:t>
            </a:r>
          </a:p>
        </p:txBody>
      </p:sp>
      <p:cxnSp>
        <p:nvCxnSpPr>
          <p:cNvPr id="16" name="直接连接符 15"/>
          <p:cNvCxnSpPr/>
          <p:nvPr userDrawn="1"/>
        </p:nvCxnSpPr>
        <p:spPr>
          <a:xfrm>
            <a:off x="1181735" y="3633470"/>
            <a:ext cx="9858375" cy="0"/>
          </a:xfrm>
          <a:prstGeom prst="line">
            <a:avLst/>
          </a:prstGeom>
          <a:ln w="12700">
            <a:solidFill>
              <a:srgbClr val="A1C4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 userDrawn="1"/>
        </p:nvSpPr>
        <p:spPr>
          <a:xfrm>
            <a:off x="1596390" y="2501265"/>
            <a:ext cx="10718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微信公众号</a:t>
            </a:r>
          </a:p>
        </p:txBody>
      </p:sp>
      <p:sp>
        <p:nvSpPr>
          <p:cNvPr id="3" name="文本框 2"/>
          <p:cNvSpPr txBox="1"/>
          <p:nvPr userDrawn="1"/>
        </p:nvSpPr>
        <p:spPr>
          <a:xfrm>
            <a:off x="6703695" y="5612765"/>
            <a:ext cx="12496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小学语文</a:t>
            </a:r>
            <a:r>
              <a:rPr lang="en-US" altLang="zh-CN" sz="140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QQ</a:t>
            </a:r>
            <a:r>
              <a:rPr lang="zh-CN" altLang="en-US" sz="140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群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3187065" y="3948430"/>
            <a:ext cx="2972435" cy="1706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天星用户中心老师专区</a:t>
            </a:r>
            <a:endParaRPr lang="en-US" altLang="zh-CN" sz="1400" b="1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扫码注册，立即进入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元领书、编委招募、校园活动赞助、图书团购等老师专用通道；天星所有图书增值可一站式查看下载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……</a:t>
            </a:r>
          </a:p>
        </p:txBody>
      </p:sp>
      <p:sp>
        <p:nvSpPr>
          <p:cNvPr id="6" name="文本框 5"/>
          <p:cNvSpPr txBox="1"/>
          <p:nvPr userDrawn="1"/>
        </p:nvSpPr>
        <p:spPr>
          <a:xfrm>
            <a:off x="1518285" y="5593715"/>
            <a:ext cx="12496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天星用户中心</a:t>
            </a:r>
          </a:p>
        </p:txBody>
      </p:sp>
      <p:pic>
        <p:nvPicPr>
          <p:cNvPr id="10" name="图片 9" descr="含标-课件二维码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1486535" y="4098925"/>
            <a:ext cx="1291590" cy="12915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04459" y="1046515"/>
            <a:ext cx="2237426" cy="621846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1068149" y="1699441"/>
            <a:ext cx="10058399" cy="410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zh-CN" sz="20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《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教材帮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》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系列图书配套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课件版权声明</a:t>
            </a:r>
            <a:endParaRPr lang="en-US" altLang="zh-CN" sz="20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zh-CN" sz="14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zh-CN" sz="14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本系列课件为河南天星教育传媒股份有限公司旗下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《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教材帮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》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品牌图书配属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课件，由天星教育开发，并拥有所有版权。本系列仅用于个人学习欣赏、教学研究，及其他非商业性或非盈利性用途。使用者须遵守著作权法及其他相关法律规定，不得侵犯本集团及相关权利人的合法权利。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    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将本课件任何内容用于其他用途时，应获得授权，如未经授权用于商业或盈利用途，一经发现，我司将追究侵权者的法律责任。</a:t>
            </a:r>
            <a:endParaRPr lang="en-US" altLang="zh-CN" sz="14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zh-CN" sz="14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zh-CN" sz="14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zh-CN" sz="14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</a:rPr>
              <a:t>河南天星教育传媒股份有限公司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0B9DB8-BAB1-42A4-BAE3-6EF41A8ECC21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5EE53F-AE65-4364-849D-DEAF05276AA4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479DE5-0A95-45D2-86C9-CE51A2379B2C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43BFB3-1F15-4B48-B39E-592783BE9CEE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933C56-0591-494E-8C61-36157A05FBDB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27B8E8-BE3E-49B6-B892-D3468EFDC423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625120-F70A-4C0B-B88B-29B9C29DEA5A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281B0E-4A84-4EC8-B1D6-F79C8BC5CC6A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681F4B-BC98-454C-92AD-74A0E2904746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8B5B01-7043-45A1-BC9C-B8E18B8F0EF4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27FA3E-A949-4B81-89CA-4C0406457997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30DF70-230B-4B36-8B7E-CCD212080C53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373160-3D19-4B95-8D1B-20E1BA997C6D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71D8AB-91FF-4A38-9C84-3D1309609A95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GB Pinyinok-B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6FF1A0-2C2A-4E95-956E-FC31CAE0EE9D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C533014-D73C-4517-B702-6EA46941D397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 smtClean="0">
                <a:sym typeface="GB Pinyinok-B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 smtClean="0">
                <a:sym typeface="GB Pinyinok-B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GB Pinyinok-B" charset="0"/>
              </a:rPr>
              <a:t>第二级</a:t>
            </a:r>
          </a:p>
          <a:p>
            <a:pPr lvl="2"/>
            <a:r>
              <a:rPr lang="zh-CN" altLang="zh-CN" smtClean="0">
                <a:sym typeface="GB Pinyinok-B" charset="0"/>
              </a:rPr>
              <a:t>第三级</a:t>
            </a:r>
          </a:p>
          <a:p>
            <a:pPr lvl="3"/>
            <a:r>
              <a:rPr lang="zh-CN" altLang="zh-CN" smtClean="0">
                <a:sym typeface="GB Pinyinok-B" charset="0"/>
              </a:rPr>
              <a:t>第四级</a:t>
            </a:r>
          </a:p>
          <a:p>
            <a:pPr lvl="4"/>
            <a:r>
              <a:rPr lang="zh-CN" altLang="zh-CN" smtClean="0">
                <a:sym typeface="GB Pinyinok-B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B54B82D5-45A7-444B-8CFE-328A3E0F1A1C}" type="datetime1">
              <a:rPr lang="zh-CN" altLang="en-US"/>
              <a:pPr>
                <a:defRPr/>
              </a:pPr>
              <a:t>2020/1/4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CCC0D925-D99D-4274-949E-9CC8096ADA6F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GB Pinyinok-B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GB Pinyinok-B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GB Pinyinok-B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GB Pinyinok-B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等线" panose="02010600030101010101"/>
                <a:ea typeface="等线" panose="02010600030101010101" charset="-122"/>
              </a:rPr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等线" panose="02010600030101010101"/>
              <a:ea typeface="等线" panose="0201060003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zh-CN" altLang="en-US">
              <a:solidFill>
                <a:prstClr val="black">
                  <a:tint val="75000"/>
                </a:prstClr>
              </a:solidFill>
              <a:latin typeface="等线" panose="02010600030101010101"/>
              <a:ea typeface="等线" panose="02010600030101010101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等线" panose="02010600030101010101"/>
                <a:ea typeface="等线" panose="02010600030101010101" charset="-122"/>
              </a:rPr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等线" panose="02010600030101010101"/>
              <a:ea typeface="等线" panose="0201060003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2" name="Group 2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15375" name="Group 3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15677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8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9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76" name="Group 7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15672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3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4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5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6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77" name="Group 13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15669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0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1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78" name="Group 17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15604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5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6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7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8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9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0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1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2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3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4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5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6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7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8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9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0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1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2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3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4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5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6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7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8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9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0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1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2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3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4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5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6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7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8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9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0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1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2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3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4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5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6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7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8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9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0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1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2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3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4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5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6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7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8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9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0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1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2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3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4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5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6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7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8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79" name="Group 83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15597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8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9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0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1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2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3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0" name="Group 91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15595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6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1" name="Group 94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15586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7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8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9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0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1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2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3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4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2" name="Group 104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15582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3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4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5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3" name="Group 109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15578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9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0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1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384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385" name="Group 115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15574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5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6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7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6" name="Group 120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15571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2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3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7" name="Group 124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5567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8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9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0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8" name="Group 129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5561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2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3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4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5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6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9" name="Group 136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5558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9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0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0" name="Group 140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5549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0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1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2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3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4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5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6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7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1" name="Group 150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5542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3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4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5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6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7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8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2" name="Group 158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5540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1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393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94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395" name="Group 163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5537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8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9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6" name="Group 167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5483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4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5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6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7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8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9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0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1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2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3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4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5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6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7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8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9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0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1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2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3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4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5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6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7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8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9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0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1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2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3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4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5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6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7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8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9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0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1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2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3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4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5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6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7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8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9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0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1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2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3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4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5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6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7" name="Group 222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5479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0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1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2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8" name="Group 227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15454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5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6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7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8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9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0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1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2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3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4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5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6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7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8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9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0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1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2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3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4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5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6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7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8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399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400" name="Group 254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15442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3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4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5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6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7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8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9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0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1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2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3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401" name="Group 267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15434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5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6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7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8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9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0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1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402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403" name="Group 277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15428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9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0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1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2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3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404" name="Group 284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15420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1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2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3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4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5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6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7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405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406" name="Group 294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15414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5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6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7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8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9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407" name="Group 301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15408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09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0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1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2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3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15363" name="Group 308"/>
          <p:cNvGrpSpPr/>
          <p:nvPr/>
        </p:nvGrpSpPr>
        <p:grpSpPr bwMode="auto">
          <a:xfrm>
            <a:off x="5500688" y="1301750"/>
            <a:ext cx="1174750" cy="331788"/>
            <a:chOff x="0" y="0"/>
            <a:chExt cx="781115" cy="220650"/>
          </a:xfrm>
        </p:grpSpPr>
        <p:grpSp>
          <p:nvGrpSpPr>
            <p:cNvPr id="15371" name="Group 309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15373" name="任意多边形 314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5374" name="任意多边形 315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15372" name="任意多边形 316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pic>
        <p:nvPicPr>
          <p:cNvPr id="15364" name="图片 31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262438" y="936625"/>
            <a:ext cx="993775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5" name="圆角矩形 319"/>
          <p:cNvSpPr>
            <a:spLocks noChangeArrowheads="1"/>
          </p:cNvSpPr>
          <p:nvPr/>
        </p:nvSpPr>
        <p:spPr bwMode="auto">
          <a:xfrm>
            <a:off x="2171700" y="2012950"/>
            <a:ext cx="7848600" cy="2616200"/>
          </a:xfrm>
          <a:prstGeom prst="roundRect">
            <a:avLst>
              <a:gd name="adj" fmla="val 50000"/>
            </a:avLst>
          </a:prstGeom>
          <a:solidFill>
            <a:srgbClr val="82A33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15366" name="直接连接符 320"/>
          <p:cNvSpPr>
            <a:spLocks noChangeShapeType="1"/>
          </p:cNvSpPr>
          <p:nvPr/>
        </p:nvSpPr>
        <p:spPr bwMode="auto">
          <a:xfrm>
            <a:off x="3503613" y="3467100"/>
            <a:ext cx="5184775" cy="0"/>
          </a:xfrm>
          <a:prstGeom prst="line">
            <a:avLst/>
          </a:prstGeom>
          <a:noFill/>
          <a:ln w="12700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67" name="矩形 321"/>
          <p:cNvSpPr>
            <a:spLocks noChangeArrowheads="1"/>
          </p:cNvSpPr>
          <p:nvPr/>
        </p:nvSpPr>
        <p:spPr bwMode="auto">
          <a:xfrm>
            <a:off x="4467225" y="5680075"/>
            <a:ext cx="32575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学习目标-新课导入</a:t>
            </a:r>
            <a:r>
              <a:rPr lang="zh-CN" altLang="zh-CN" sz="1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语文园地</a:t>
            </a:r>
            <a:r>
              <a:rPr lang="zh-CN" altLang="zh-CN" sz="1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-</a:t>
            </a:r>
            <a:r>
              <a:rPr lang="zh-CN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拓展延伸</a:t>
            </a:r>
          </a:p>
        </p:txBody>
      </p:sp>
      <p:sp>
        <p:nvSpPr>
          <p:cNvPr id="15368" name="标题 1"/>
          <p:cNvSpPr>
            <a:spLocks noGrp="1" noChangeArrowheads="1"/>
          </p:cNvSpPr>
          <p:nvPr>
            <p:ph type="ctrTitle" idx="4294967295"/>
          </p:nvPr>
        </p:nvSpPr>
        <p:spPr>
          <a:xfrm>
            <a:off x="3038475" y="2406650"/>
            <a:ext cx="6313488" cy="750888"/>
          </a:xfrm>
        </p:spPr>
        <p:txBody>
          <a:bodyPr/>
          <a:lstStyle/>
          <a:p>
            <a:pPr marL="0" indent="0" algn="ctr" eaLnBrk="1" hangingPunct="1">
              <a:lnSpc>
                <a:spcPct val="100000"/>
              </a:lnSpc>
            </a:pPr>
            <a:r>
              <a:rPr lang="zh-CN" altLang="zh-CN" b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</a:t>
            </a:r>
            <a:r>
              <a:rPr lang="zh-CN" altLang="en-US" b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园</a:t>
            </a:r>
            <a:r>
              <a:rPr lang="zh-CN" altLang="zh-CN" b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地</a:t>
            </a:r>
            <a:r>
              <a:rPr lang="zh-CN" altLang="en-US" b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四</a:t>
            </a:r>
            <a:endParaRPr lang="zh-CN" altLang="zh-CN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5369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4876800" y="3659188"/>
            <a:ext cx="2438400" cy="392112"/>
          </a:xfrm>
        </p:spPr>
        <p:txBody>
          <a:bodyPr/>
          <a:lstStyle/>
          <a:p>
            <a:pPr marL="0" indent="0" algn="ctr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zh-CN" altLang="en-US" sz="240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第</a:t>
            </a:r>
            <a:r>
              <a:rPr lang="en-US" altLang="zh-CN" sz="240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2</a:t>
            </a:r>
            <a:r>
              <a:rPr lang="zh-CN" altLang="en-US" sz="240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课时</a:t>
            </a:r>
          </a:p>
        </p:txBody>
      </p:sp>
      <p:sp>
        <p:nvSpPr>
          <p:cNvPr id="15370" name="文本框 6"/>
          <p:cNvSpPr>
            <a:spLocks noChangeArrowheads="1"/>
          </p:cNvSpPr>
          <p:nvPr/>
        </p:nvSpPr>
        <p:spPr bwMode="auto">
          <a:xfrm>
            <a:off x="4948238" y="6043613"/>
            <a:ext cx="215956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统编版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语文六年级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（下）</a:t>
            </a:r>
          </a:p>
          <a:p>
            <a:pPr eaLnBrk="1" hangingPunct="1"/>
            <a:endParaRPr lang="zh-CN" altLang="en-US" dirty="0">
              <a:solidFill>
                <a:srgbClr val="000000"/>
              </a:solidFill>
              <a:latin typeface="GB Pinyinok-B" charset="0"/>
              <a:ea typeface="楷体" panose="02010609060101010101" pitchFamily="49" charset="-122"/>
              <a:sym typeface="GB Pinyinok-B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图片 3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5100" y="-41275"/>
            <a:ext cx="366713" cy="44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9" name="矩形 1"/>
          <p:cNvSpPr>
            <a:spLocks noChangeArrowheads="1"/>
          </p:cNvSpPr>
          <p:nvPr/>
        </p:nvSpPr>
        <p:spPr bwMode="auto">
          <a:xfrm>
            <a:off x="444500" y="14288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grpSp>
        <p:nvGrpSpPr>
          <p:cNvPr id="24580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24592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4894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95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96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3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4889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90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91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92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93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4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4886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7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8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5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4821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2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3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4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5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6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7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8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9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0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1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2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3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4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5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6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7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8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9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0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1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2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3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4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5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6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7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8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9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0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1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2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3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4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5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6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7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8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9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0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1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2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3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4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5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6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7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8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9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0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1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2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3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4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5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6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7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8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9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0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1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2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3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4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5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6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4814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5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6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7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8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9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0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7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4812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3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8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4803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4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5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6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7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8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9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0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1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9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4799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0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1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2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0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4795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6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7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8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4601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4602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4791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2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3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4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3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4788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9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0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4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4784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5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6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7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5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4778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9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0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1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2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3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6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4775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6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7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7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4766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7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8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9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0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1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2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3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4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8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4759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0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1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2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3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4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5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9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4757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8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4610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11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4612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4754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5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6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13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4700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1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2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3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4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5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6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7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8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9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0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1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2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3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4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5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6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7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8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9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0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1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2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3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4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5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6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7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8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9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0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1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2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3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4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5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6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7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8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9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0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1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2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3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4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5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6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7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8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9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0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1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2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3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14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4696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7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8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9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15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4671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2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3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4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5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6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7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8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9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0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1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2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3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4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5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6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7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8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9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0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1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2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3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4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5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4616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4617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4659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0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1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2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3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4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5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6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7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8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9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0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18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4651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2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3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4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5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6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7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8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4619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4620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4645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6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7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8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9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0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21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4637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8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9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0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1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2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3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4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4622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4623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4631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2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3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4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5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6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24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4625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26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27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28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29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0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4581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4582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4588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4590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4591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4589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3628" name="Rectangle 4"/>
          <p:cNvSpPr>
            <a:spLocks noChangeArrowheads="1"/>
          </p:cNvSpPr>
          <p:nvPr/>
        </p:nvSpPr>
        <p:spPr bwMode="auto">
          <a:xfrm>
            <a:off x="2699552" y="3025775"/>
            <a:ext cx="8801886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2800" dirty="0" smtClean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意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为树想要静止，风却不停地刮动它的枝叶。比喻时间的流逝是不随个人意愿而停止的。多用于感叹人子希望敬孝双亲时，父母却已经亡故</a:t>
            </a:r>
            <a:r>
              <a:rPr lang="zh-CN" altLang="en-US" sz="2800" dirty="0" smtClean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。 </a:t>
            </a:r>
            <a:endParaRPr lang="zh-CN" altLang="en-US" sz="2800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pic>
        <p:nvPicPr>
          <p:cNvPr id="24584" name="图片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34975" y="230822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5" name="圆角矩形 2"/>
          <p:cNvSpPr>
            <a:spLocks noChangeArrowheads="1"/>
          </p:cNvSpPr>
          <p:nvPr/>
        </p:nvSpPr>
        <p:spPr bwMode="auto">
          <a:xfrm>
            <a:off x="2508250" y="2570163"/>
            <a:ext cx="9290050" cy="2901950"/>
          </a:xfrm>
          <a:prstGeom prst="roundRect">
            <a:avLst>
              <a:gd name="adj" fmla="val 16667"/>
            </a:avLst>
          </a:prstGeom>
          <a:noFill/>
          <a:ln w="38100" cmpd="thickThin">
            <a:solidFill>
              <a:srgbClr val="A1C450"/>
            </a:solidFill>
            <a:prstDash val="dashDot"/>
            <a:miter lim="800000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b="1">
              <a:latin typeface="楷体" panose="02010609060101010101" pitchFamily="49" charset="-122"/>
              <a:ea typeface="楷体" panose="02010609060101010101" pitchFamily="49" charset="-122"/>
              <a:sym typeface="楷体" panose="02010609060101010101" pitchFamily="49" charset="-122"/>
            </a:endParaRPr>
          </a:p>
        </p:txBody>
      </p:sp>
      <p:pic>
        <p:nvPicPr>
          <p:cNvPr id="24586" name="图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34975" y="232092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34" name="Rectangle 4"/>
          <p:cNvSpPr>
            <a:spLocks noChangeArrowheads="1"/>
          </p:cNvSpPr>
          <p:nvPr/>
        </p:nvSpPr>
        <p:spPr bwMode="auto">
          <a:xfrm>
            <a:off x="2759153" y="1208776"/>
            <a:ext cx="808436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4572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sym typeface="楷体" panose="02010609060101010101" pitchFamily="49" charset="-122"/>
              </a:rPr>
              <a:t>树欲静而风不止，子欲养而亲不待。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3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500"/>
                                        <p:tgtEl>
                                          <p:spTgt spid="13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5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5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28" grpId="0" bldLvl="0" autoUpdateAnimBg="0"/>
      <p:bldP spid="24585" grpId="0" animBg="1"/>
      <p:bldP spid="13634" grpId="0" bldLvl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图片 3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5100" y="-41275"/>
            <a:ext cx="366713" cy="44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3" name="矩形 1"/>
          <p:cNvSpPr>
            <a:spLocks noChangeArrowheads="1"/>
          </p:cNvSpPr>
          <p:nvPr/>
        </p:nvSpPr>
        <p:spPr bwMode="auto">
          <a:xfrm>
            <a:off x="444500" y="14288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grpSp>
        <p:nvGrpSpPr>
          <p:cNvPr id="25604" name="Group 4"/>
          <p:cNvGrpSpPr/>
          <p:nvPr/>
        </p:nvGrpSpPr>
        <p:grpSpPr bwMode="auto">
          <a:xfrm>
            <a:off x="-96838" y="133350"/>
            <a:ext cx="12271376" cy="7124700"/>
            <a:chOff x="0" y="0"/>
            <a:chExt cx="12274737" cy="7123360"/>
          </a:xfrm>
        </p:grpSpPr>
        <p:grpSp>
          <p:nvGrpSpPr>
            <p:cNvPr id="25616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5918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9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20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17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5913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4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5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6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7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18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5910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1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2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19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5845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6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7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8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9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0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1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2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3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4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5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6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7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8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9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0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1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2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3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4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5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6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7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8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9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0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1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2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3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4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5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6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7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8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9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0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1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2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3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4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5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6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7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8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9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0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1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2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3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4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5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6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7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8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9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0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1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2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3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4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5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6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7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8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9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0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5838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9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0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1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2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3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4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1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5836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7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2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5827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8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9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0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1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2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3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4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5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3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5823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4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5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6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4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5819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0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1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2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625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626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5815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6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7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8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7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5812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3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4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8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5808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9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0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1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9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5802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3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4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5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6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7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0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5799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0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1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1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5790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1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2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3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4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5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6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7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8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2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5783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4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5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6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7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8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9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3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5781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2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634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5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636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5778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9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0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7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5724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5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6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7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8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9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0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1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2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3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4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5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6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7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8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9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0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1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2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3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4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5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6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7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8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9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0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1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2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3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4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5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6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7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8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9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0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1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2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3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4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5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6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7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8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9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0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1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2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3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4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5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6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7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8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5720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1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2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3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9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5695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6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7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8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9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0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1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2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3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4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5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6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7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8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9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0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1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2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3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4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5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6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7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8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9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640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641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5683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4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5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6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7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8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9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0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1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2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3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4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42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5675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6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7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8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9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0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1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2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643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644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5669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0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1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2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3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4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45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5661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2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3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4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5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6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7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8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646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647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5655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6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7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8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9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0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48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5649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0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1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2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3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4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5605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5606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5612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5614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5615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5613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4652" name="Rectangle 4"/>
          <p:cNvSpPr>
            <a:spLocks noChangeArrowheads="1"/>
          </p:cNvSpPr>
          <p:nvPr/>
        </p:nvSpPr>
        <p:spPr bwMode="auto">
          <a:xfrm>
            <a:off x="3444534" y="2728607"/>
            <a:ext cx="7641869" cy="267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2800" dirty="0" smtClean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意思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是在过富有的生活的时候想到以后可能会过贫困的日子，不要到了一无所有的时候再来想以前的美好生活。在物资丰富时要考虑缺乏的日子，不要到了缺乏时才后悔。</a:t>
            </a:r>
          </a:p>
        </p:txBody>
      </p:sp>
      <p:pic>
        <p:nvPicPr>
          <p:cNvPr id="25608" name="图片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34975" y="230822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9" name="圆角矩形 2"/>
          <p:cNvSpPr>
            <a:spLocks noChangeArrowheads="1"/>
          </p:cNvSpPr>
          <p:nvPr/>
        </p:nvSpPr>
        <p:spPr bwMode="auto">
          <a:xfrm>
            <a:off x="2508250" y="2570163"/>
            <a:ext cx="9290050" cy="2901950"/>
          </a:xfrm>
          <a:prstGeom prst="roundRect">
            <a:avLst>
              <a:gd name="adj" fmla="val 16667"/>
            </a:avLst>
          </a:prstGeom>
          <a:noFill/>
          <a:ln w="38100" cmpd="thickThin">
            <a:solidFill>
              <a:srgbClr val="A1C450"/>
            </a:solidFill>
            <a:prstDash val="dashDot"/>
            <a:rou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b="1">
              <a:latin typeface="楷体" panose="02010609060101010101" pitchFamily="49" charset="-122"/>
              <a:ea typeface="楷体" panose="02010609060101010101" pitchFamily="49" charset="-122"/>
              <a:sym typeface="楷体" panose="02010609060101010101" pitchFamily="49" charset="-122"/>
            </a:endParaRPr>
          </a:p>
        </p:txBody>
      </p:sp>
      <p:pic>
        <p:nvPicPr>
          <p:cNvPr id="25610" name="图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34975" y="232092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658" name="Rectangle 4"/>
          <p:cNvSpPr>
            <a:spLocks noChangeArrowheads="1"/>
          </p:cNvSpPr>
          <p:nvPr/>
        </p:nvSpPr>
        <p:spPr bwMode="auto">
          <a:xfrm>
            <a:off x="2818377" y="1216220"/>
            <a:ext cx="798720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4572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sym typeface="楷体" panose="02010609060101010101" pitchFamily="49" charset="-122"/>
              </a:rPr>
              <a:t>常将有日思无日，莫把无时当有时。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4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500"/>
                                        <p:tgtEl>
                                          <p:spTgt spid="14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52" grpId="0" bldLvl="0" autoUpdateAnimBg="0"/>
      <p:bldP spid="25609" grpId="0" animBg="1"/>
      <p:bldP spid="14658" grpId="0" bldLvl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图片 3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5100" y="-41275"/>
            <a:ext cx="366713" cy="44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矩形 1"/>
          <p:cNvSpPr>
            <a:spLocks noChangeArrowheads="1"/>
          </p:cNvSpPr>
          <p:nvPr/>
        </p:nvSpPr>
        <p:spPr bwMode="auto">
          <a:xfrm>
            <a:off x="444500" y="14288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grpSp>
        <p:nvGrpSpPr>
          <p:cNvPr id="26628" name="Group 4"/>
          <p:cNvGrpSpPr/>
          <p:nvPr/>
        </p:nvGrpSpPr>
        <p:grpSpPr bwMode="auto">
          <a:xfrm>
            <a:off x="-96838" y="133350"/>
            <a:ext cx="12271376" cy="7124700"/>
            <a:chOff x="0" y="0"/>
            <a:chExt cx="12274737" cy="7123360"/>
          </a:xfrm>
        </p:grpSpPr>
        <p:grpSp>
          <p:nvGrpSpPr>
            <p:cNvPr id="26640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6942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43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44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1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6937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8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9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40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41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2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6934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5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6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3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6869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0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1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2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3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4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5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6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7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8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9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0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1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2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3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4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5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6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7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8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9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0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1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2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3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4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5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6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7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8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9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0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1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2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3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4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5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6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7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8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9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0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1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2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3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4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5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6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7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8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9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0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1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2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3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4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5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6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7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8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9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0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1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2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3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4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6862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3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4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5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6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7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8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5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6860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1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6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6851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2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3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4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5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6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7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8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9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7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6847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8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9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0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8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6843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4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5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6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649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6650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6839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0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1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2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1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6836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7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8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2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6832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3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4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5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3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6826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7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8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9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0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1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4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6823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4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5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5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6814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5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6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7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8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9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0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1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2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6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6807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8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9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0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1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2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3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7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6805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6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658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9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6660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6802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3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4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61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6748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9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0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1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2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3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4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5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6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7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8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9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0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1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2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3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4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5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6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7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8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9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0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1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2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3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4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5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6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7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8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9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0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1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2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3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4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5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6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7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8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9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0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1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2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3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4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5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6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7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8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9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0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1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62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6744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5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6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7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63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6719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0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1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2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3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4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5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6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7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8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9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0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1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2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3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4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5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6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7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8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9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0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1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2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3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664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6665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6707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8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9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0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1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2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3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4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5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6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7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8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66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6699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0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1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2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3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4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5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6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667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6668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6693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4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5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6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7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8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69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6685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6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7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8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9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0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1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2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670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6671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6679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0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1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2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3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4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72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6673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74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75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76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77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78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6629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6630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6636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6638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6639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6637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5676" name="Rectangle 4"/>
          <p:cNvSpPr>
            <a:spLocks noChangeArrowheads="1"/>
          </p:cNvSpPr>
          <p:nvPr/>
        </p:nvSpPr>
        <p:spPr bwMode="auto">
          <a:xfrm>
            <a:off x="2732906" y="3025775"/>
            <a:ext cx="8768532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2800" dirty="0" smtClean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这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是陆游写的一副劝勉</a:t>
            </a:r>
            <a:r>
              <a:rPr lang="zh-CN" altLang="en-US" sz="2800" dirty="0" smtClean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联，收录在</a:t>
            </a:r>
            <a:r>
              <a:rPr lang="en-US" altLang="zh-CN" sz="28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《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警世贤文</a:t>
            </a:r>
            <a:r>
              <a:rPr lang="en-US" altLang="zh-CN" sz="2800" dirty="0" smtClean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》</a:t>
            </a:r>
            <a:r>
              <a:rPr lang="zh-CN" altLang="en-US" sz="2800" dirty="0" smtClean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中。对联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浅显易懂，蕴含深刻的哲理。上联劝勉人民要“贵学”，下联“事非经过不知难”，强调“行”的重要性。</a:t>
            </a:r>
          </a:p>
        </p:txBody>
      </p:sp>
      <p:pic>
        <p:nvPicPr>
          <p:cNvPr id="26632" name="图片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34975" y="230822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33" name="圆角矩形 2"/>
          <p:cNvSpPr>
            <a:spLocks noChangeArrowheads="1"/>
          </p:cNvSpPr>
          <p:nvPr/>
        </p:nvSpPr>
        <p:spPr bwMode="auto">
          <a:xfrm>
            <a:off x="2508250" y="2570163"/>
            <a:ext cx="9290050" cy="2901950"/>
          </a:xfrm>
          <a:prstGeom prst="roundRect">
            <a:avLst>
              <a:gd name="adj" fmla="val 16667"/>
            </a:avLst>
          </a:prstGeom>
          <a:noFill/>
          <a:ln w="38100" cmpd="thickThin">
            <a:solidFill>
              <a:srgbClr val="A1C450"/>
            </a:solidFill>
            <a:prstDash val="dashDot"/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b="1">
              <a:latin typeface="楷体" panose="02010609060101010101" pitchFamily="49" charset="-122"/>
              <a:ea typeface="楷体" panose="02010609060101010101" pitchFamily="49" charset="-122"/>
              <a:sym typeface="楷体" panose="02010609060101010101" pitchFamily="49" charset="-122"/>
            </a:endParaRPr>
          </a:p>
        </p:txBody>
      </p:sp>
      <p:pic>
        <p:nvPicPr>
          <p:cNvPr id="26634" name="图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34975" y="232092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682" name="Rectangle 4"/>
          <p:cNvSpPr>
            <a:spLocks noChangeArrowheads="1"/>
          </p:cNvSpPr>
          <p:nvPr/>
        </p:nvSpPr>
        <p:spPr bwMode="auto">
          <a:xfrm>
            <a:off x="2707702" y="1185438"/>
            <a:ext cx="819345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 indent="4572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sym typeface="楷体" panose="02010609060101010101" pitchFamily="49" charset="-122"/>
              </a:rPr>
              <a:t>书到用时方恨少，事非经过不知难。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5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500"/>
                                        <p:tgtEl>
                                          <p:spTgt spid="15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6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6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76" grpId="0" bldLvl="0" autoUpdateAnimBg="0"/>
      <p:bldP spid="26633" grpId="0" animBg="1"/>
      <p:bldP spid="15682" grpId="0" bldLvl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50" name="Group 2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27665" name="Group 3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7967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8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9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66" name="Group 7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7962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3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4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5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6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67" name="Group 13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7959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0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1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68" name="Group 17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7894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5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6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7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8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9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0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1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2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3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4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5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6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7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8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9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0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1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2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3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4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5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6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7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8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9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0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1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2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3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4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5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6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7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8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9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0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1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2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3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4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5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6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7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8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9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0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1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2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3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4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5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6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7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8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9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0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1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2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3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4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5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6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7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8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69" name="Group 83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7887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8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9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0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1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2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3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0" name="Group 91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7885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6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1" name="Group 94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7876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7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8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9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0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1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2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3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4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2" name="Group 104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7872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3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4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5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3" name="Group 109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7868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9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0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1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7674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675" name="Group 115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7864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5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6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7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6" name="Group 120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7861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2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3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7" name="Group 124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7857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8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9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0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8" name="Group 129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7851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2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3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4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5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6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9" name="Group 136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7848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9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0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80" name="Group 140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7839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0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1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2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3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4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5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6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7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81" name="Group 150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7832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3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4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5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6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7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8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82" name="Group 158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7830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1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7683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84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685" name="Group 163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7827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8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9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86" name="Group 167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7773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4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5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6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7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8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9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0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1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2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3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4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5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6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7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8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9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0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1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2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3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4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5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6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7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8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9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0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1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2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3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4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5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6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7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8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9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0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1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2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3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4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5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6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7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8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9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0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1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2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3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4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5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6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87" name="Group 222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7769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0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1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2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88" name="Group 227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7744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5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6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7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8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9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0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1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2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3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4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5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6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7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8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9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0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1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2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3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4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5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6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7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8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7689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690" name="Group 254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7732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3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4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5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6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7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8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9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0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1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2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3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91" name="Group 267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7724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5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6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7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8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9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0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1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7692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693" name="Group 277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7718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9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0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1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2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3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94" name="Group 284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7710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1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2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3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4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5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6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7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7695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696" name="Group 294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7704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5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6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7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8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9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97" name="Group 301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7698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9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0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1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2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3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7651" name="圆角矩形 1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27652" name="矩形 313" hidden="1"/>
          <p:cNvSpPr>
            <a:spLocks noChangeArrowheads="1"/>
          </p:cNvSpPr>
          <p:nvPr/>
        </p:nvSpPr>
        <p:spPr bwMode="auto">
          <a:xfrm>
            <a:off x="123825" y="346075"/>
            <a:ext cx="11952288" cy="63976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7653" name="Group 310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7661" name="Group 311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7663" name="任意多边形 320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7664" name="任意多边形 321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7662" name="任意多边形 319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7654" name="矩形 323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拓展延伸</a:t>
            </a:r>
          </a:p>
        </p:txBody>
      </p:sp>
      <p:pic>
        <p:nvPicPr>
          <p:cNvPr id="27655" name="图片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4763" y="-4763"/>
            <a:ext cx="600076" cy="377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7" name="图片 9" descr="A000220150318P01PPI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860550" y="374650"/>
            <a:ext cx="1987550" cy="123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8" name="圆角矩形 6"/>
          <p:cNvSpPr>
            <a:spLocks noChangeArrowheads="1"/>
          </p:cNvSpPr>
          <p:nvPr/>
        </p:nvSpPr>
        <p:spPr bwMode="auto">
          <a:xfrm>
            <a:off x="3754438" y="981075"/>
            <a:ext cx="4568825" cy="593725"/>
          </a:xfrm>
          <a:prstGeom prst="roundRect">
            <a:avLst>
              <a:gd name="adj" fmla="val 50000"/>
            </a:avLst>
          </a:prstGeom>
          <a:solidFill>
            <a:srgbClr val="A1C45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咏梅花的诗句</a:t>
            </a:r>
          </a:p>
        </p:txBody>
      </p:sp>
      <p:pic>
        <p:nvPicPr>
          <p:cNvPr id="27659" name="图片 7" descr="A000220150821A35PPI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124825" y="1114425"/>
            <a:ext cx="1190625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26655" y="1608830"/>
            <a:ext cx="10947597" cy="4630651"/>
          </a:xfrm>
          <a:prstGeom prst="rect">
            <a:avLst/>
          </a:prstGeom>
        </p:spPr>
      </p:pic>
      <p:sp>
        <p:nvSpPr>
          <p:cNvPr id="26945" name="文本框 1"/>
          <p:cNvSpPr>
            <a:spLocks noChangeArrowheads="1"/>
          </p:cNvSpPr>
          <p:nvPr/>
        </p:nvSpPr>
        <p:spPr bwMode="auto">
          <a:xfrm>
            <a:off x="2062539" y="2384980"/>
            <a:ext cx="8204200" cy="319472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2800" b="1" dirty="0">
                <a:latin typeface="+mn-ea"/>
                <a:ea typeface="+mn-ea"/>
              </a:rPr>
              <a:t>卜算子</a:t>
            </a:r>
            <a:r>
              <a:rPr lang="en-US" altLang="zh-CN" sz="2800" b="1" dirty="0">
                <a:latin typeface="+mn-ea"/>
              </a:rPr>
              <a:t>·</a:t>
            </a:r>
            <a:r>
              <a:rPr lang="zh-CN" altLang="en-US" sz="2800" b="1" dirty="0">
                <a:latin typeface="+mn-ea"/>
                <a:ea typeface="+mn-ea"/>
              </a:rPr>
              <a:t>咏梅</a:t>
            </a:r>
            <a:endParaRPr lang="en-US" altLang="zh-CN" sz="2800" b="1" dirty="0">
              <a:latin typeface="+mn-ea"/>
              <a:ea typeface="+mn-ea"/>
            </a:endParaRPr>
          </a:p>
          <a:p>
            <a:pPr algn="ctr">
              <a:lnSpc>
                <a:spcPct val="120000"/>
              </a:lnSpc>
              <a:defRPr/>
            </a:pPr>
            <a:r>
              <a:rPr lang="zh-CN" altLang="en-US" sz="2800" dirty="0" smtClean="0">
                <a:latin typeface="+mn-ea"/>
                <a:ea typeface="+mn-ea"/>
              </a:rPr>
              <a:t>           毛泽东</a:t>
            </a:r>
            <a:endParaRPr lang="en-US" altLang="zh-CN" sz="2800" dirty="0">
              <a:latin typeface="+mn-ea"/>
              <a:ea typeface="+mn-ea"/>
            </a:endParaRPr>
          </a:p>
          <a:p>
            <a:pPr algn="ctr">
              <a:lnSpc>
                <a:spcPct val="12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风雨送春归，飞雪迎春到。</a:t>
            </a:r>
          </a:p>
          <a:p>
            <a:pPr algn="ctr">
              <a:lnSpc>
                <a:spcPct val="12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已是悬崖百丈冰，犹有花枝俏。</a:t>
            </a:r>
          </a:p>
          <a:p>
            <a:pPr algn="ctr">
              <a:lnSpc>
                <a:spcPct val="12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俏也不争春，只把春来报。</a:t>
            </a:r>
          </a:p>
          <a:p>
            <a:pPr algn="ctr">
              <a:lnSpc>
                <a:spcPct val="12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待到山花烂漫时，她在丛中笑。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9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74" name="Group 2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28689" name="Group 3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8991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92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93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0" name="Group 7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8986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7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8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9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90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1" name="Group 13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8983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4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5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2" name="Group 17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8918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9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0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1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2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3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4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5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6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7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8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9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0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1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2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3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4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5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6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7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8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9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0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1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2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3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4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5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6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7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8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9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0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1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2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3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4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5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6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7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8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9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0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1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2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3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4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5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6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7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8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9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0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1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2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3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4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5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6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7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8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9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0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1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2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3" name="Group 83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8911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2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3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4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5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6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7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4" name="Group 91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8909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0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5" name="Group 94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8900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1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2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3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4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5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6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7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8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6" name="Group 104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8896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7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8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9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7" name="Group 109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8892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3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4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5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8698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8699" name="Group 115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8888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9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0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1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0" name="Group 120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8885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6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7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1" name="Group 124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8881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2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3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4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2" name="Group 129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8875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6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7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8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9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0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3" name="Group 136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8872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3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4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4" name="Group 140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8863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4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5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6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7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8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9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0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1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5" name="Group 150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8856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7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8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9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0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1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2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6" name="Group 158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8854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5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8707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708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8709" name="Group 163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8851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2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3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10" name="Group 167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8797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8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9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0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1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2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3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4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5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6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7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8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9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0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1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2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3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4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5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6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7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8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9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0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1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2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3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4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5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6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7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8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9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0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1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2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3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4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5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6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7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8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9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0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1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2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3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4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5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6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7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8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9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0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11" name="Group 222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8793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4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5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6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12" name="Group 227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8768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9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0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1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2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3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4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5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6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7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8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9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0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1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2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3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4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5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6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7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8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9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0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1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2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8713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8714" name="Group 254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8756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7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8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9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0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1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2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3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4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5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6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7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15" name="Group 267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8748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9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0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1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2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3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4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5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8716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8717" name="Group 277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8742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3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4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5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6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7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18" name="Group 284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8734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5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6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7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8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9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0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1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8719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8720" name="Group 294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8728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9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0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1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2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3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21" name="Group 301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8722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3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4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5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6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7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8675" name="圆角矩形 1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28676" name="矩形 313" hidden="1"/>
          <p:cNvSpPr>
            <a:spLocks noChangeArrowheads="1"/>
          </p:cNvSpPr>
          <p:nvPr/>
        </p:nvSpPr>
        <p:spPr bwMode="auto">
          <a:xfrm>
            <a:off x="123825" y="346075"/>
            <a:ext cx="11952288" cy="63976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8677" name="Group 310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8685" name="Group 311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8687" name="任意多边形 320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8688" name="任意多边形 321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8686" name="任意多边形 319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8678" name="矩形 323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1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拓展延伸</a:t>
            </a:r>
          </a:p>
        </p:txBody>
      </p:sp>
      <p:pic>
        <p:nvPicPr>
          <p:cNvPr id="28679" name="图片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4763" y="-4763"/>
            <a:ext cx="600076" cy="377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81" name="图片 9" descr="A000220150318P01PPI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860550" y="374650"/>
            <a:ext cx="1987550" cy="123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82" name="圆角矩形 6"/>
          <p:cNvSpPr>
            <a:spLocks noChangeArrowheads="1"/>
          </p:cNvSpPr>
          <p:nvPr/>
        </p:nvSpPr>
        <p:spPr bwMode="auto">
          <a:xfrm>
            <a:off x="3754438" y="981075"/>
            <a:ext cx="4568825" cy="593725"/>
          </a:xfrm>
          <a:prstGeom prst="roundRect">
            <a:avLst>
              <a:gd name="adj" fmla="val 50000"/>
            </a:avLst>
          </a:prstGeom>
          <a:solidFill>
            <a:srgbClr val="A1C45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写荷花的诗句</a:t>
            </a:r>
          </a:p>
        </p:txBody>
      </p:sp>
      <p:pic>
        <p:nvPicPr>
          <p:cNvPr id="28683" name="图片 7" descr="A000220150821A35PPI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124825" y="1114425"/>
            <a:ext cx="1190625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3" name="图片 3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54922" y="1632946"/>
            <a:ext cx="10947597" cy="4630651"/>
          </a:xfrm>
          <a:prstGeom prst="rect">
            <a:avLst/>
          </a:prstGeom>
        </p:spPr>
      </p:pic>
      <p:sp>
        <p:nvSpPr>
          <p:cNvPr id="322" name="矩形 321"/>
          <p:cNvSpPr/>
          <p:nvPr/>
        </p:nvSpPr>
        <p:spPr>
          <a:xfrm>
            <a:off x="3047011" y="2338919"/>
            <a:ext cx="6096000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2800" b="1" dirty="0">
                <a:latin typeface="+mn-ea"/>
                <a:ea typeface="+mn-ea"/>
              </a:rPr>
              <a:t>如梦令</a:t>
            </a:r>
            <a:r>
              <a:rPr lang="en-US" altLang="zh-CN" sz="2800" b="1" dirty="0">
                <a:latin typeface="+mn-ea"/>
                <a:ea typeface="+mn-ea"/>
              </a:rPr>
              <a:t>·</a:t>
            </a:r>
            <a:r>
              <a:rPr lang="zh-CN" altLang="en-US" sz="2800" b="1" dirty="0">
                <a:latin typeface="+mn-ea"/>
                <a:ea typeface="+mn-ea"/>
              </a:rPr>
              <a:t>常记溪亭日暮</a:t>
            </a:r>
            <a:endParaRPr lang="en-US" altLang="zh-CN" sz="2800" b="1" dirty="0">
              <a:latin typeface="+mn-ea"/>
              <a:ea typeface="+mn-ea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2800" dirty="0" smtClean="0">
                <a:latin typeface="+mn-ea"/>
                <a:ea typeface="+mn-ea"/>
              </a:rPr>
              <a:t>           李</a:t>
            </a:r>
            <a:r>
              <a:rPr lang="zh-CN" altLang="en-US" sz="2800" dirty="0">
                <a:latin typeface="+mn-ea"/>
                <a:ea typeface="+mn-ea"/>
              </a:rPr>
              <a:t>清照</a:t>
            </a:r>
          </a:p>
          <a:p>
            <a:pPr algn="ctr">
              <a:lnSpc>
                <a:spcPct val="15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常记溪亭日暮，沉醉不知归路。</a:t>
            </a:r>
          </a:p>
          <a:p>
            <a:pPr algn="ctr">
              <a:lnSpc>
                <a:spcPct val="15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兴尽晚回舟，误入藕花深处。</a:t>
            </a:r>
          </a:p>
          <a:p>
            <a:pPr algn="ctr">
              <a:lnSpc>
                <a:spcPct val="15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争渡，争渡，惊起一滩鸥鹭。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7" name="Group 3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309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1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8" name="Group 7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304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5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6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" name="Group 13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301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0" name="Group 17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36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9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0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1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2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3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4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5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9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0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1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2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3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4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5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0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1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2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3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4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5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0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1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2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3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4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5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0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1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2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3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4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5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6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0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1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2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3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4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5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6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1" name="Group 83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29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0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1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2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3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4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5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2" name="Group 91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27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3" name="Group 94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18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9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0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1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2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3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4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4" name="Group 104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14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" name="Group 109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10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1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2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3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" name="Group 115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06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8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9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" name="Group 120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03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4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" name="Group 124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99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0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1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2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" name="Group 129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93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4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8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" name="Group 136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90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1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2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" name="Group 140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81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2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3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8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9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" name="Group 150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74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8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9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0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" name="Group 158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72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3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" name="Group 163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69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0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1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" name="Group 167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15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6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7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8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9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0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1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2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4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5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6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7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8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9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0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2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3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4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5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6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7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8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9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0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1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2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3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4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6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7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8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9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0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1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2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7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8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9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0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1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2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3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8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" name="Group 222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11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2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4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" name="Group 227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86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7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8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9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0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5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6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8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9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0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1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4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5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6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7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8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0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1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2" name="Group 254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74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5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6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7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8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9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0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1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3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4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5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3" name="Group 267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66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2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3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4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5" name="Group 277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60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6" name="Group 284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52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7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8" name="Group 294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46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9" name="Group 301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40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12" name="圆角矩形 1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313" name="Group 310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314" name="Group 311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316" name="任意多边形 320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17" name="任意多边形 321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315" name="任意多边形 319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18" name="矩形 323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拓展延伸</a:t>
            </a:r>
          </a:p>
        </p:txBody>
      </p:sp>
      <p:pic>
        <p:nvPicPr>
          <p:cNvPr id="321" name="图片 9" descr="A000220150318P01PP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860550" y="374650"/>
            <a:ext cx="1987550" cy="123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2" name="圆角矩形 6"/>
          <p:cNvSpPr>
            <a:spLocks noChangeArrowheads="1"/>
          </p:cNvSpPr>
          <p:nvPr/>
        </p:nvSpPr>
        <p:spPr bwMode="auto">
          <a:xfrm>
            <a:off x="3754438" y="981075"/>
            <a:ext cx="4568825" cy="593725"/>
          </a:xfrm>
          <a:prstGeom prst="roundRect">
            <a:avLst>
              <a:gd name="adj" fmla="val 50000"/>
            </a:avLst>
          </a:prstGeom>
          <a:solidFill>
            <a:srgbClr val="A1C45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写菊花的诗句</a:t>
            </a:r>
          </a:p>
        </p:txBody>
      </p:sp>
      <p:pic>
        <p:nvPicPr>
          <p:cNvPr id="323" name="图片 7" descr="A000220150821A35PPI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124825" y="1114425"/>
            <a:ext cx="1190625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5" name="图片 3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77446" y="1657226"/>
            <a:ext cx="10947597" cy="4630651"/>
          </a:xfrm>
          <a:prstGeom prst="rect">
            <a:avLst/>
          </a:prstGeom>
        </p:spPr>
      </p:pic>
      <p:sp>
        <p:nvSpPr>
          <p:cNvPr id="324" name="矩形 323"/>
          <p:cNvSpPr/>
          <p:nvPr/>
        </p:nvSpPr>
        <p:spPr>
          <a:xfrm>
            <a:off x="3072105" y="2239694"/>
            <a:ext cx="6096000" cy="345325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2800" b="1" dirty="0">
                <a:latin typeface="+mn-ea"/>
                <a:ea typeface="+mn-ea"/>
              </a:rPr>
              <a:t>过故人庄</a:t>
            </a:r>
          </a:p>
          <a:p>
            <a:pPr algn="ctr">
              <a:lnSpc>
                <a:spcPct val="130000"/>
              </a:lnSpc>
              <a:defRPr/>
            </a:pPr>
            <a:r>
              <a:rPr lang="zh-CN" altLang="en-US" sz="2800" dirty="0" smtClean="0">
                <a:latin typeface="+mn-ea"/>
                <a:ea typeface="+mn-ea"/>
              </a:rPr>
              <a:t>        孟浩然</a:t>
            </a:r>
            <a:endParaRPr lang="en-US" altLang="zh-CN" sz="2800" dirty="0">
              <a:latin typeface="+mn-ea"/>
              <a:ea typeface="+mn-ea"/>
            </a:endParaRPr>
          </a:p>
          <a:p>
            <a:pPr algn="ctr">
              <a:lnSpc>
                <a:spcPct val="13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故人具鸡黍，邀我至田家。</a:t>
            </a:r>
          </a:p>
          <a:p>
            <a:pPr algn="ctr">
              <a:lnSpc>
                <a:spcPct val="13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绿树村边合，青山郭外斜。</a:t>
            </a:r>
          </a:p>
          <a:p>
            <a:pPr algn="ctr">
              <a:lnSpc>
                <a:spcPct val="13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开轩面场圃，把酒话桑麻。</a:t>
            </a:r>
          </a:p>
          <a:p>
            <a:pPr algn="ctr">
              <a:lnSpc>
                <a:spcPct val="13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待到重阳日，还来就菊花。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7" name="Group 3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309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1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8" name="Group 7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304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5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6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" name="Group 13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301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0" name="Group 17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36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9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0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1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2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3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4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5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9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0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1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2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3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4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5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0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1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2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3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4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5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0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1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2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3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4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5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0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1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2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3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4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5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6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0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1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2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3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4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5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6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1" name="Group 83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29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0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1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2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3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4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5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2" name="Group 91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27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3" name="Group 94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18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9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0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1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2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3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4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4" name="Group 104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14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" name="Group 109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10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1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2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3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" name="Group 115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06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8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9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" name="Group 120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03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4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" name="Group 124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99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0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1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2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" name="Group 129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93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4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8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" name="Group 136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90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1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2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" name="Group 140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81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2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3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8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9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" name="Group 150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74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8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9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0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" name="Group 158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72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3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" name="Group 163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69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0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1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" name="Group 167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15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6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7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8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9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0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1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2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4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5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6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7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8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9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0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2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3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4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5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6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7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8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9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0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1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2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3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4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6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7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8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9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0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1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2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7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8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9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0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1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2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3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8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" name="Group 222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11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2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4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" name="Group 227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86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7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8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9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0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5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6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8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9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0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1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4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5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6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7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8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0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1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2" name="Group 254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74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5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6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7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8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9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0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1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3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4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5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3" name="Group 267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66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2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3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4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5" name="Group 277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60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6" name="Group 284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52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7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8" name="Group 294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46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9" name="Group 301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40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12" name="圆角矩形 1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313" name="Group 310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314" name="Group 311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316" name="任意多边形 320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17" name="任意多边形 321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315" name="任意多边形 319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18" name="矩形 323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拓展延伸</a:t>
            </a:r>
          </a:p>
        </p:txBody>
      </p:sp>
      <p:pic>
        <p:nvPicPr>
          <p:cNvPr id="321" name="图片 9" descr="A000220150318P01PP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860550" y="374650"/>
            <a:ext cx="1987550" cy="123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2" name="圆角矩形 6"/>
          <p:cNvSpPr>
            <a:spLocks noChangeArrowheads="1"/>
          </p:cNvSpPr>
          <p:nvPr/>
        </p:nvSpPr>
        <p:spPr bwMode="auto">
          <a:xfrm>
            <a:off x="3754438" y="981075"/>
            <a:ext cx="4568825" cy="593725"/>
          </a:xfrm>
          <a:prstGeom prst="roundRect">
            <a:avLst>
              <a:gd name="adj" fmla="val 50000"/>
            </a:avLst>
          </a:prstGeom>
          <a:solidFill>
            <a:srgbClr val="A1C45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写竹的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诗句</a:t>
            </a:r>
          </a:p>
        </p:txBody>
      </p:sp>
      <p:pic>
        <p:nvPicPr>
          <p:cNvPr id="323" name="图片 7" descr="A000220150821A35PPI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124825" y="1114425"/>
            <a:ext cx="1190625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5" name="图片 3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77446" y="1657226"/>
            <a:ext cx="10947597" cy="4630651"/>
          </a:xfrm>
          <a:prstGeom prst="rect">
            <a:avLst/>
          </a:prstGeom>
        </p:spPr>
      </p:pic>
      <p:sp>
        <p:nvSpPr>
          <p:cNvPr id="324" name="矩形 323"/>
          <p:cNvSpPr/>
          <p:nvPr/>
        </p:nvSpPr>
        <p:spPr>
          <a:xfrm>
            <a:off x="3094184" y="2482345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2800" b="1" dirty="0">
                <a:latin typeface="+mn-ea"/>
                <a:ea typeface="+mn-ea"/>
              </a:rPr>
              <a:t>竹石 </a:t>
            </a:r>
            <a:endParaRPr lang="en-US" altLang="zh-CN" sz="2800" b="1" dirty="0" smtClean="0">
              <a:latin typeface="+mn-ea"/>
              <a:ea typeface="+mn-ea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2800" b="1" dirty="0" smtClean="0">
                <a:latin typeface="+mn-ea"/>
                <a:ea typeface="+mn-ea"/>
              </a:rPr>
              <a:t>     </a:t>
            </a:r>
            <a:r>
              <a:rPr lang="zh-CN" altLang="en-US" sz="2800" dirty="0" smtClean="0">
                <a:latin typeface="+mn-ea"/>
                <a:ea typeface="+mn-ea"/>
              </a:rPr>
              <a:t>郑燮</a:t>
            </a:r>
            <a:r>
              <a:rPr lang="zh-CN" altLang="en-US" sz="2800" dirty="0">
                <a:latin typeface="+mn-ea"/>
                <a:ea typeface="+mn-ea"/>
              </a:rPr>
              <a:t> </a:t>
            </a:r>
          </a:p>
          <a:p>
            <a:pPr algn="ctr">
              <a:lnSpc>
                <a:spcPct val="15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咬定青山不放松，立根原在破岩中。千磨万击还坚劲，任尔东西南北风。</a:t>
            </a:r>
            <a:r>
              <a:rPr lang="zh-CN" altLang="en-US" sz="2800" b="1" dirty="0">
                <a:latin typeface="+mn-ea"/>
                <a:ea typeface="+mn-ea"/>
              </a:rPr>
              <a:t> </a:t>
            </a:r>
            <a:endParaRPr lang="zh-CN" altLang="en-US" sz="2800" dirty="0">
              <a:latin typeface="+mn-ea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2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7" name="Group 3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309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1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8" name="Group 7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304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5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6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9" name="Group 13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301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0" name="Group 17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36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9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0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1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2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3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4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5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9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0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1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2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3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4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5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0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1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2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3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4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5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0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1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2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3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4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5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0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1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2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3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4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5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6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0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1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2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3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4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5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6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1" name="Group 83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29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0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1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2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3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4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5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2" name="Group 91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27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3" name="Group 94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18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9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0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1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2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3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4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4" name="Group 104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14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" name="Group 109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10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1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2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3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" name="Group 115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06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8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9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" name="Group 120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03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4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" name="Group 124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99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0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1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2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" name="Group 129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93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4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8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" name="Group 136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90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1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2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" name="Group 140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81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2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3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8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9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" name="Group 150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74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8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9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0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" name="Group 158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72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3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" name="Group 163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69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0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1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" name="Group 167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15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6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7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8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9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0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1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2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4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5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6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7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8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9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0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2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3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4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5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6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7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8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9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0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1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2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3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4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5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6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7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8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9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0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1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2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7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8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9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0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1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2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3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8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" name="Group 222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11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2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3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4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" name="Group 227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86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7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8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9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0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3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4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5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6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7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8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9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0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1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3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4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5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6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7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8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9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0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1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2" name="Group 254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74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5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6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7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8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9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0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1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3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4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5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3" name="Group 267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66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7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2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3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4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5" name="Group 277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60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3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6" name="Group 284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52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7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8" name="Group 294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46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9" name="Group 301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40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12" name="圆角矩形 1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313" name="Group 310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314" name="Group 311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316" name="任意多边形 320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17" name="任意多边形 321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315" name="任意多边形 319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18" name="矩形 323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拓展延伸</a:t>
            </a:r>
          </a:p>
        </p:txBody>
      </p:sp>
      <p:sp>
        <p:nvSpPr>
          <p:cNvPr id="322" name="圆角矩形 6"/>
          <p:cNvSpPr>
            <a:spLocks noChangeArrowheads="1"/>
          </p:cNvSpPr>
          <p:nvPr/>
        </p:nvSpPr>
        <p:spPr bwMode="auto">
          <a:xfrm>
            <a:off x="3754438" y="981075"/>
            <a:ext cx="4568825" cy="593725"/>
          </a:xfrm>
          <a:prstGeom prst="roundRect">
            <a:avLst>
              <a:gd name="adj" fmla="val 50000"/>
            </a:avLst>
          </a:prstGeom>
          <a:solidFill>
            <a:srgbClr val="A1C45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写兰花的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诗句</a:t>
            </a:r>
          </a:p>
        </p:txBody>
      </p:sp>
      <p:sp>
        <p:nvSpPr>
          <p:cNvPr id="324" name="矩形 323"/>
          <p:cNvSpPr/>
          <p:nvPr/>
        </p:nvSpPr>
        <p:spPr>
          <a:xfrm>
            <a:off x="3163068" y="2016681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2800" b="1" dirty="0" smtClean="0">
                <a:latin typeface="+mn-ea"/>
                <a:ea typeface="+mn-ea"/>
              </a:rPr>
              <a:t>兰</a:t>
            </a:r>
            <a:r>
              <a:rPr lang="zh-CN" altLang="en-US" sz="2800" b="1" dirty="0">
                <a:latin typeface="+mn-ea"/>
                <a:ea typeface="+mn-ea"/>
              </a:rPr>
              <a:t> </a:t>
            </a:r>
            <a:endParaRPr lang="en-US" altLang="zh-CN" sz="2800" b="1" dirty="0" smtClean="0">
              <a:latin typeface="+mn-ea"/>
              <a:ea typeface="+mn-ea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2800" b="1" dirty="0" smtClean="0">
                <a:latin typeface="+mn-ea"/>
                <a:ea typeface="+mn-ea"/>
              </a:rPr>
              <a:t>     </a:t>
            </a:r>
            <a:r>
              <a:rPr lang="zh-CN" altLang="en-US" sz="2800" dirty="0" smtClean="0">
                <a:latin typeface="+mn-ea"/>
                <a:ea typeface="+mn-ea"/>
              </a:rPr>
              <a:t>郑燮</a:t>
            </a:r>
            <a:r>
              <a:rPr lang="zh-CN" altLang="en-US" sz="2800" dirty="0">
                <a:latin typeface="+mn-ea"/>
                <a:ea typeface="+mn-ea"/>
              </a:rPr>
              <a:t> </a:t>
            </a:r>
          </a:p>
          <a:p>
            <a:pPr algn="ctr">
              <a:lnSpc>
                <a:spcPct val="150000"/>
              </a:lnSpc>
              <a:defRPr/>
            </a:pPr>
            <a:r>
              <a:rPr lang="zh-CN" altLang="en-US" sz="2800" dirty="0">
                <a:latin typeface="+mn-ea"/>
                <a:ea typeface="+mn-ea"/>
              </a:rPr>
              <a:t>此是幽贞一种花，不求闻达只烟霞。</a:t>
            </a:r>
          </a:p>
          <a:p>
            <a:pPr algn="ctr">
              <a:lnSpc>
                <a:spcPct val="150000"/>
              </a:lnSpc>
              <a:defRPr/>
            </a:pPr>
            <a:r>
              <a:rPr lang="zh-CN" altLang="en-US" sz="2800" dirty="0" smtClean="0">
                <a:latin typeface="+mn-ea"/>
                <a:ea typeface="+mn-ea"/>
              </a:rPr>
              <a:t>采</a:t>
            </a:r>
            <a:r>
              <a:rPr lang="zh-CN" altLang="en-US" sz="2800" dirty="0">
                <a:latin typeface="+mn-ea"/>
                <a:ea typeface="+mn-ea"/>
              </a:rPr>
              <a:t>樵或恐通来径，更写高山一片遮。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2709334" y="583883"/>
            <a:ext cx="6773333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0" algn="ctr"/>
            <a:r>
              <a:rPr lang="zh-CN" sz="2000" b="1" dirty="0">
                <a:latin typeface="Calibri" panose="020F0502020204030204" charset="0"/>
                <a:ea typeface="宋体" panose="02010600030101010101" pitchFamily="2" charset="-122"/>
              </a:rPr>
              <a:t>我是梅老师，我专注于</a:t>
            </a:r>
            <a:r>
              <a:rPr lang="zh-CN" sz="2000" b="1" dirty="0" smtClean="0">
                <a:latin typeface="Calibri" panose="020F0502020204030204" charset="0"/>
                <a:ea typeface="宋体" panose="02010600030101010101" pitchFamily="2" charset="-122"/>
              </a:rPr>
              <a:t>中小学</a:t>
            </a:r>
            <a:r>
              <a:rPr lang="zh-CN" altLang="en-US" sz="2000" b="1" dirty="0" smtClean="0">
                <a:latin typeface="Calibri" panose="020F0502020204030204" charset="0"/>
                <a:ea typeface="宋体" panose="02010600030101010101" pitchFamily="2" charset="-122"/>
              </a:rPr>
              <a:t>语文</a:t>
            </a:r>
            <a:r>
              <a:rPr lang="zh-CN" sz="2000" b="1" dirty="0" smtClean="0">
                <a:latin typeface="Calibri" panose="020F0502020204030204" charset="0"/>
                <a:ea typeface="宋体" panose="02010600030101010101" pitchFamily="2" charset="-122"/>
              </a:rPr>
              <a:t>教育</a:t>
            </a:r>
            <a:endParaRPr lang="zh-CN" altLang="en-US" sz="2000" b="1" dirty="0">
              <a:latin typeface="Calibri" panose="020F0502020204030204" charset="0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1346201" y="1609090"/>
            <a:ext cx="4567767" cy="25996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1" name="文本框 100"/>
          <p:cNvSpPr txBox="1"/>
          <p:nvPr/>
        </p:nvSpPr>
        <p:spPr>
          <a:xfrm>
            <a:off x="1347047" y="4834891"/>
            <a:ext cx="9665547" cy="1337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algn="ctr"/>
            <a:endParaRPr lang="en-US" sz="1050" b="0" dirty="0">
              <a:latin typeface="Calibri" panose="020F05020202040302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r>
              <a:rPr lang="en-US" sz="1050" b="0" dirty="0">
                <a:latin typeface="Calibri" panose="020F05020202040302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lang="zh-CN" sz="1050" b="1" dirty="0">
              <a:latin typeface="Calibri" panose="020F0502020204030204" charset="0"/>
              <a:ea typeface="宋体" panose="02010600030101010101" pitchFamily="2" charset="-122"/>
            </a:endParaRPr>
          </a:p>
          <a:p>
            <a:pPr indent="0" algn="ctr"/>
            <a:r>
              <a:rPr lang="zh-CN" sz="2000" b="1" dirty="0">
                <a:latin typeface="Calibri" panose="020F0502020204030204" charset="0"/>
                <a:ea typeface="宋体" panose="02010600030101010101" pitchFamily="2" charset="-122"/>
              </a:rPr>
              <a:t>微信扫码关注和推荐梅语文、梅学堂，获取更多免费好资源</a:t>
            </a:r>
          </a:p>
          <a:p>
            <a:pPr indent="0" algn="ctr"/>
            <a:endParaRPr lang="zh-CN" sz="2000" b="1" dirty="0">
              <a:latin typeface="Calibri" panose="020F0502020204030204" charset="0"/>
              <a:ea typeface="宋体" panose="02010600030101010101" pitchFamily="2" charset="-122"/>
            </a:endParaRPr>
          </a:p>
          <a:p>
            <a:pPr algn="ctr"/>
            <a:r>
              <a:rPr lang="zh-CN" sz="2000" b="1" dirty="0">
                <a:latin typeface="Calibri" panose="020F0502020204030204" charset="0"/>
                <a:ea typeface="宋体" panose="02010600030101010101" pitchFamily="2" charset="-122"/>
              </a:rPr>
              <a:t>您的支持，是我们努力的动力！</a:t>
            </a:r>
            <a:endParaRPr lang="zh-CN" altLang="en-US" sz="2000" b="1" dirty="0">
              <a:latin typeface="Calibri" panose="020F0502020204030204" charset="0"/>
              <a:ea typeface="宋体" panose="02010600030101010101" pitchFamily="2" charset="-122"/>
            </a:endParaRPr>
          </a:p>
        </p:txBody>
      </p:sp>
      <p:pic>
        <p:nvPicPr>
          <p:cNvPr id="2" name="图片 1" descr="QQ图片201903151758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120" y="1609090"/>
            <a:ext cx="4590627" cy="25996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Group 2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16398" name="Group 3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16700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1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2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399" name="Group 7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16695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6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7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8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9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0" name="Group 13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16692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3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4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1" name="Group 17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16627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8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9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0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1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2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3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4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5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6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7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8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9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0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1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2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3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4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5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6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7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8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9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0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1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2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3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4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5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6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7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8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9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0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1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2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3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4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5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6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7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8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9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0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1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2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3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4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5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6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7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8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9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0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1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2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3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4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5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6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7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8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9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0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1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2" name="Group 83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16620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1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2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3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4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5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6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3" name="Group 91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16618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9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4" name="Group 94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16609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0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1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2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3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4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5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6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7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5" name="Group 104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16605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6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7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8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6" name="Group 109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16601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2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3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4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407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408" name="Group 115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16597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8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9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0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9" name="Group 120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16594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5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6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0" name="Group 124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6590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1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2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3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1" name="Group 129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6584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5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6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7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8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9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2" name="Group 136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6581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2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3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3" name="Group 140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6572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3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4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5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6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7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8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9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0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4" name="Group 150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6565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6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7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8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9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0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1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5" name="Group 158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6563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4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416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417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418" name="Group 163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6560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1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2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9" name="Group 167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6506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7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8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9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0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1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2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3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4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5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6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7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8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9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0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1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2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3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4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5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6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7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8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9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0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1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2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3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4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5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6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7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8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9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0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1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2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3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4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5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6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7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8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9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0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1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2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3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4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5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6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7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8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9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20" name="Group 222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6502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3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4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5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21" name="Group 227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16477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8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9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0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1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2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3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4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5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6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7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8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9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0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1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2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3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4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5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6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7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8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9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0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1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422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423" name="Group 254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16465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6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7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8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9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0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1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2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3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4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5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6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24" name="Group 267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16457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8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9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0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1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2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3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4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425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426" name="Group 277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16451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2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3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4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5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6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27" name="Group 284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16443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4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5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6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7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8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9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0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428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429" name="Group 294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16437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8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9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0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1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2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30" name="Group 301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16431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2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3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4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5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6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pic>
        <p:nvPicPr>
          <p:cNvPr id="16387" name="图片 32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80975" y="20638"/>
            <a:ext cx="255588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圆角矩形 1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16389" name="矩形 313" hidden="1"/>
          <p:cNvSpPr>
            <a:spLocks noChangeArrowheads="1"/>
          </p:cNvSpPr>
          <p:nvPr/>
        </p:nvSpPr>
        <p:spPr bwMode="auto">
          <a:xfrm>
            <a:off x="123825" y="346075"/>
            <a:ext cx="11952288" cy="63976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16390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16394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16396" name="任意多边形 320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6397" name="任意多边形 321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16395" name="任意多边形 319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6391" name="矩形 323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1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学习目标</a:t>
            </a:r>
          </a:p>
        </p:txBody>
      </p:sp>
      <p:sp>
        <p:nvSpPr>
          <p:cNvPr id="16392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730733" y="2507586"/>
            <a:ext cx="10123488" cy="1990725"/>
          </a:xfrm>
        </p:spPr>
        <p:txBody>
          <a:bodyPr/>
          <a:lstStyle/>
          <a:p>
            <a:pPr marL="355600" indent="-35560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b="1" dirty="0" smtClean="0">
                <a:latin typeface="楷体" panose="02010609060101010101" pitchFamily="49" charset="-122"/>
                <a:sym typeface="楷体" panose="02010609060101010101" pitchFamily="49" charset="-122"/>
              </a:rPr>
              <a:t>1.</a:t>
            </a:r>
            <a:r>
              <a:rPr lang="zh-CN" altLang="en-US" b="1" dirty="0" smtClean="0">
                <a:latin typeface="楷体" panose="02010609060101010101" pitchFamily="49" charset="-122"/>
                <a:sym typeface="楷体" panose="02010609060101010101" pitchFamily="49" charset="-122"/>
              </a:rPr>
              <a:t>学习运用学过的表达方式来表达思想感情。</a:t>
            </a:r>
            <a:r>
              <a:rPr lang="zh-CN" altLang="en-US" b="1" dirty="0" smtClean="0">
                <a:solidFill>
                  <a:srgbClr val="E04236"/>
                </a:solidFill>
                <a:latin typeface="楷体" panose="02010609060101010101" pitchFamily="49" charset="-122"/>
                <a:sym typeface="楷体" panose="02010609060101010101" pitchFamily="49" charset="-122"/>
              </a:rPr>
              <a:t>（重点）</a:t>
            </a:r>
          </a:p>
          <a:p>
            <a:pPr marL="355600" indent="-35560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b="1" dirty="0" smtClean="0">
                <a:latin typeface="楷体" panose="02010609060101010101" pitchFamily="49" charset="-122"/>
                <a:sym typeface="楷体" panose="02010609060101010101" pitchFamily="49" charset="-122"/>
              </a:rPr>
              <a:t>2.</a:t>
            </a:r>
            <a:r>
              <a:rPr lang="zh-CN" altLang="en-US" b="1" dirty="0" smtClean="0">
                <a:latin typeface="楷体" panose="02010609060101010101" pitchFamily="49" charset="-122"/>
                <a:sym typeface="楷体" panose="02010609060101010101" pitchFamily="49" charset="-122"/>
              </a:rPr>
              <a:t>理解并背诵日积月累</a:t>
            </a:r>
            <a:r>
              <a:rPr lang="en-US" altLang="zh-CN" b="1" dirty="0" smtClean="0">
                <a:latin typeface="楷体" panose="02010609060101010101" pitchFamily="49" charset="-122"/>
                <a:sym typeface="楷体" panose="02010609060101010101" pitchFamily="49" charset="-122"/>
              </a:rPr>
              <a:t>。</a:t>
            </a:r>
            <a:r>
              <a:rPr lang="zh-CN" altLang="en-US" b="1" dirty="0" smtClean="0">
                <a:solidFill>
                  <a:srgbClr val="E04236"/>
                </a:solidFill>
                <a:latin typeface="楷体" panose="02010609060101010101" pitchFamily="49" charset="-122"/>
                <a:sym typeface="楷体" panose="02010609060101010101" pitchFamily="49" charset="-122"/>
              </a:rPr>
              <a:t>（难点）</a:t>
            </a:r>
          </a:p>
          <a:p>
            <a:pPr marL="355600" indent="-35560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b="1" dirty="0" smtClean="0">
              <a:solidFill>
                <a:srgbClr val="FF0000"/>
              </a:solidFill>
              <a:latin typeface="楷体" panose="02010609060101010101" pitchFamily="49" charset="-122"/>
              <a:sym typeface="楷体" panose="02010609060101010101" pitchFamily="49" charset="-122"/>
            </a:endParaRPr>
          </a:p>
        </p:txBody>
      </p:sp>
      <p:pic>
        <p:nvPicPr>
          <p:cNvPr id="16393" name="图片 1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529323" y="4182118"/>
            <a:ext cx="1479550" cy="216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9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学习目标</a:t>
            </a:r>
          </a:p>
        </p:txBody>
      </p:sp>
      <p:pic>
        <p:nvPicPr>
          <p:cNvPr id="320" name="图片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16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新课导入</a:t>
            </a:r>
          </a:p>
        </p:txBody>
      </p:sp>
      <p:pic>
        <p:nvPicPr>
          <p:cNvPr id="17411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412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17422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17724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5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6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3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17719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0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1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2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3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4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17716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7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8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5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17651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2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3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4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5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6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7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8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9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0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1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2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3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4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5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6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7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8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9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0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1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2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3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4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5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6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7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8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9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0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1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2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3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4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5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6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7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8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9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0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1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2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3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4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5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6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7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8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9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0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1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2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3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4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5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6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7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8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9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0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1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2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3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4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5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6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17644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5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6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7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8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9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0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7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17642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3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8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17633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4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5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6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7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8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9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0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1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9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17629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0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1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2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0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17625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6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7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8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7431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432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17621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2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3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4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3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17618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9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0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4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7614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5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6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7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5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7608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9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0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1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2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3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6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7605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6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7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7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7596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7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8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9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0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1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2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3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4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8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7589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0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1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2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3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4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5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9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7587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8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7440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41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442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7584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5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6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43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7530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1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2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3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4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5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6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7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8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9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0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1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2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3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4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5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6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7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8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9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0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1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2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3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4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5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6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7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8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9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0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1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2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3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4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5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6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7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8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9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0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1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2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3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4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5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6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7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8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9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0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1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2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3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44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7526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7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8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9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45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17501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2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3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4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5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6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7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8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9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0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1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2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3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4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5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6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7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8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9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0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1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2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3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4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5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7446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447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17489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0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1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2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3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4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5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6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7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8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9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0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48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17481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2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3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4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5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6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7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8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7449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450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17475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6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7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8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9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0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51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17467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8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9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0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1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2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3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4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7452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453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17461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2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3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4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5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6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54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17455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56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57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58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59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0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7413" name="圆角矩形 309"/>
          <p:cNvSpPr>
            <a:spLocks noChangeArrowheads="1"/>
          </p:cNvSpPr>
          <p:nvPr/>
        </p:nvSpPr>
        <p:spPr bwMode="auto">
          <a:xfrm>
            <a:off x="125122" y="340243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17414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17418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17420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7421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17419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7415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miter lim="800000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词语段运用</a:t>
            </a:r>
          </a:p>
        </p:txBody>
      </p:sp>
      <p:pic>
        <p:nvPicPr>
          <p:cNvPr id="17416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7" name="圆角矩形 1"/>
          <p:cNvSpPr>
            <a:spLocks noChangeArrowheads="1"/>
          </p:cNvSpPr>
          <p:nvPr/>
        </p:nvSpPr>
        <p:spPr bwMode="auto">
          <a:xfrm>
            <a:off x="1906588" y="2701925"/>
            <a:ext cx="9174162" cy="2211388"/>
          </a:xfrm>
          <a:prstGeom prst="roundRect">
            <a:avLst>
              <a:gd name="adj" fmla="val 16667"/>
            </a:avLst>
          </a:prstGeom>
          <a:solidFill>
            <a:srgbClr val="A1C450"/>
          </a:solidFill>
          <a:ln w="6350">
            <a:noFill/>
            <a:bevel/>
          </a:ln>
        </p:spPr>
        <p:txBody>
          <a:bodyPr anchor="ctr"/>
          <a:lstStyle>
            <a:lvl1pPr marL="355600" indent="355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 algn="just" eaLnBrk="1" hangingPunct="1">
              <a:lnSpc>
                <a:spcPct val="150000"/>
              </a:lnSpc>
            </a:pPr>
            <a:r>
              <a:rPr lang="zh-CN" altLang="en-US" sz="2800" dirty="0" smtClean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下面</a:t>
            </a:r>
            <a:r>
              <a:rPr lang="zh-CN" altLang="en-US" sz="280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的外貌描写对刻画人物有什么作用？如果删去这些内容，是否会影响文章的表达效果？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pic>
        <p:nvPicPr>
          <p:cNvPr id="18435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8436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18448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18750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51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52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49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18745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6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7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8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9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0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18742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3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4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1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18677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8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9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0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1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2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3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4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5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6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7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8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9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0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1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2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3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4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5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6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7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8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9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0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1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2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3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4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5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6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7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8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9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0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1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2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3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4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5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6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7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8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9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0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1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2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3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4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5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6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7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8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9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0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1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2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3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4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5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6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7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8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9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0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1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2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18670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1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2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3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4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5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6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3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18668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9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4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18659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0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1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2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3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4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5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6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7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5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18655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6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7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8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6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18651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2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3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4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457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8458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18647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8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9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0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9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18644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5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6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0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8640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1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2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3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1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8634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5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6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7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8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9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2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8631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2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3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3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8622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3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4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5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6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7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8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9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0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4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8615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6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7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8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9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0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1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5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8613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4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466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67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8468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8610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1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2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9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8556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7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8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9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0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1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2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3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4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5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6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7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8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9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0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1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2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3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4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5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6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7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8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9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0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1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2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3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4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5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6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7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8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9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0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1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2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3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4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5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6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7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8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9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0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1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2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3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4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5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6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7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8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9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70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8552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3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4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5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71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18527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8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9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0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1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2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3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4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8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9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0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1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2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3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4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5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6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7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8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9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0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1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472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8473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18515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6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7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8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9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0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1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2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3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4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5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6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74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18507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8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9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0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1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2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3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4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475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8476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18501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2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3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4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5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6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77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18493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4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5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6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7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8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9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0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478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8479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18487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8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9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0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1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2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80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18481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2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3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4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5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6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8437" name="圆角矩形 309"/>
          <p:cNvSpPr>
            <a:spLocks noChangeArrowheads="1"/>
          </p:cNvSpPr>
          <p:nvPr/>
        </p:nvSpPr>
        <p:spPr bwMode="auto">
          <a:xfrm>
            <a:off x="82462" y="338060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FF"/>
                </a:solidFill>
              </a:rPr>
              <a:t>蓬</a:t>
            </a:r>
          </a:p>
        </p:txBody>
      </p:sp>
      <p:grpSp>
        <p:nvGrpSpPr>
          <p:cNvPr id="18438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18444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18446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8447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18445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8439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877447" y="2799446"/>
            <a:ext cx="8901198" cy="1990725"/>
          </a:xfrm>
        </p:spPr>
        <p:txBody>
          <a:bodyPr/>
          <a:lstStyle/>
          <a:p>
            <a:pPr marL="355600" indent="35560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2400" dirty="0" smtClean="0">
                <a:latin typeface="楷体" panose="02010609060101010101" pitchFamily="49" charset="-122"/>
                <a:ea typeface="宋体" panose="02010600030101010101" pitchFamily="2" charset="-122"/>
                <a:sym typeface="楷体" panose="02010609060101010101" pitchFamily="49" charset="-122"/>
              </a:rPr>
              <a:t>  </a:t>
            </a:r>
            <a:r>
              <a:rPr lang="zh-CN" altLang="zh-CN" sz="3200" dirty="0" smtClean="0">
                <a:latin typeface="+mn-ea"/>
                <a:sym typeface="楷体" panose="02010609060101010101" pitchFamily="49" charset="-122"/>
              </a:rPr>
              <a:t>父亲仍旧穿着他那件灰旧棉袍，可是没戴眼镜。我看到了他那乱蓬蓬的长头发下面的平静而慈祥的脸。</a:t>
            </a:r>
          </a:p>
        </p:txBody>
      </p:sp>
      <p:sp>
        <p:nvSpPr>
          <p:cNvPr id="18440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词语段运用</a:t>
            </a:r>
          </a:p>
        </p:txBody>
      </p:sp>
      <p:pic>
        <p:nvPicPr>
          <p:cNvPr id="18441" name="图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42" name="图片 6" descr="A000220150908B66PPI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615363" y="3481388"/>
            <a:ext cx="3403600" cy="316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pic>
        <p:nvPicPr>
          <p:cNvPr id="19459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460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19472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19774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5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6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3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19769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0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1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2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3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4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19766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7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8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5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19701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2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3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4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5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6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7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8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9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0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1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2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3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4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5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6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7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8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9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0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1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2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3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4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5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6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7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8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9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0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1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2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3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4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5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6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7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8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9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0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1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2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3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4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5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6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7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8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9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0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1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2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3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4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5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6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7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8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9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0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1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2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3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4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5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6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19694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5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6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7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8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9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0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7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19692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3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8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19683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4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5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6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7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8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9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0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1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9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19679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0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1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2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0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19675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6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7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8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9481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482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19671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2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3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4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3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19668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9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0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4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9664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5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6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7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5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9658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9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0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1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2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3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6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9655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6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7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7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9646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7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8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9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0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1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2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3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4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8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9639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0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1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2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3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4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5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9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9637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8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9490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1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492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9634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5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6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93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9580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1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2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3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4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5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6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7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8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9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0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1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2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3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4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5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6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7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8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9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0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1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2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3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4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5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6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7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8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9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0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1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2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3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4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5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6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7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8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9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0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1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2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3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4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5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6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7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8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9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0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1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2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3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94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9576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7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8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9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95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19551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2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3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4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5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6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7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8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9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0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1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2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3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4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5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6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7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8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9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0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1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2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3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4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5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9496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497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19539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0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1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2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3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4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5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6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7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8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9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0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98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19531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2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3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4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5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6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7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8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9499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500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19525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6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7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8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9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0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501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19517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8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9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0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1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2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3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4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9502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503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19511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2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3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4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5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6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504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19505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06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07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08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09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0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9461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FF"/>
                </a:solidFill>
              </a:rPr>
              <a:t>蓬</a:t>
            </a:r>
          </a:p>
        </p:txBody>
      </p:sp>
      <p:grpSp>
        <p:nvGrpSpPr>
          <p:cNvPr id="19462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19468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19470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9471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19469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9463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464937" y="2699654"/>
            <a:ext cx="9278596" cy="1990725"/>
          </a:xfrm>
        </p:spPr>
        <p:txBody>
          <a:bodyPr/>
          <a:lstStyle/>
          <a:p>
            <a:pPr marL="355600" indent="35560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2400" dirty="0" smtClean="0">
                <a:latin typeface="楷体" panose="02010609060101010101" pitchFamily="49" charset="-122"/>
                <a:ea typeface="宋体" panose="02010600030101010101" pitchFamily="2" charset="-122"/>
                <a:sym typeface="楷体" panose="02010609060101010101" pitchFamily="49" charset="-122"/>
              </a:rPr>
              <a:t> </a:t>
            </a:r>
            <a:r>
              <a:rPr lang="en-US" altLang="zh-CN" sz="2400" dirty="0" smtClean="0">
                <a:latin typeface="楷体" panose="02010609060101010101" pitchFamily="49" charset="-122"/>
                <a:ea typeface="宋体" panose="02010600030101010101" pitchFamily="2" charset="-122"/>
                <a:sym typeface="楷体" panose="02010609060101010101" pitchFamily="49" charset="-122"/>
              </a:rPr>
              <a:t>  </a:t>
            </a:r>
            <a:r>
              <a:rPr lang="zh-CN" altLang="zh-CN" sz="3200" dirty="0" smtClean="0">
                <a:latin typeface="+mn-ea"/>
                <a:sym typeface="楷体" panose="02010609060101010101" pitchFamily="49" charset="-122"/>
              </a:rPr>
              <a:t>扁鼻子军官的眼光立刻变得凶恶可怕，他向前弓着身子，伸出两只大手。啊！那双手就像鹰的爪子，扭着雨来的两只耳朵，向两边拉。</a:t>
            </a:r>
          </a:p>
        </p:txBody>
      </p:sp>
      <p:sp>
        <p:nvSpPr>
          <p:cNvPr id="19464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miter lim="800000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词语段运用</a:t>
            </a:r>
          </a:p>
        </p:txBody>
      </p:sp>
      <p:pic>
        <p:nvPicPr>
          <p:cNvPr id="19465" name="图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6" name="图片 6" descr="A000220150908B66PPI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835797" y="3516045"/>
            <a:ext cx="3403600" cy="316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pic>
        <p:nvPicPr>
          <p:cNvPr id="20483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484" name="Group 4"/>
          <p:cNvGrpSpPr/>
          <p:nvPr/>
        </p:nvGrpSpPr>
        <p:grpSpPr bwMode="auto">
          <a:xfrm>
            <a:off x="-96838" y="133350"/>
            <a:ext cx="12271376" cy="7124700"/>
            <a:chOff x="0" y="0"/>
            <a:chExt cx="12274737" cy="7123360"/>
          </a:xfrm>
        </p:grpSpPr>
        <p:grpSp>
          <p:nvGrpSpPr>
            <p:cNvPr id="20496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0798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9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800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497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0793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4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5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6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7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498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0790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1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2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499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0725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6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7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8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9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0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1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2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3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4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5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6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7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8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9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0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1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2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3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4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5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6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7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8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9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0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1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2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3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4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5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6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7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8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9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0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1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2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3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4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5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6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7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8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9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0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1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2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3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4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5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6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7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8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9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0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1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2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3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4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5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6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7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8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9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0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0718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9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0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1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2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3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4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1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0716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7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2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0707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8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9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0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1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2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3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4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5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3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0703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4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5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6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4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0699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0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1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2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0505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506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0695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6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7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8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7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0692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3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4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8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0688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9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0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1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9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0682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3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4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5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6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7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0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0679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0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1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1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0670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1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2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3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4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5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6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7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8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2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0663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4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5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6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7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8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9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3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0661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2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0514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5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516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0658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9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0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7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0604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5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6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7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8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9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0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1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2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3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4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5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6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7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8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9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0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1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2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3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4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5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6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7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8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9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0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1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2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3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4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5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6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7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8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9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0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1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2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3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4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5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6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7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8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9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0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1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2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3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4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5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6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7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8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0600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1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2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3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9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0575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6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7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8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9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0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1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2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3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4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5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6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7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8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9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0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1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2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3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4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5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6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7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8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9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0520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521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0563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4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5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6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7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8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9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0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1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2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3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4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22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0555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6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7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8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9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0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1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2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0523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524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0549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0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1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2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3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4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25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0541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2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3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4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5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6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7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8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0526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527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0535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6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7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8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9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0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28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0529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0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1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2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3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4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0485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FF"/>
                </a:solidFill>
              </a:rPr>
              <a:t>蓬</a:t>
            </a:r>
          </a:p>
        </p:txBody>
      </p:sp>
      <p:grpSp>
        <p:nvGrpSpPr>
          <p:cNvPr id="20486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0492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0494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0495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0493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0487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-7715" y="2666786"/>
            <a:ext cx="9442414" cy="1990725"/>
          </a:xfrm>
        </p:spPr>
        <p:txBody>
          <a:bodyPr/>
          <a:lstStyle/>
          <a:p>
            <a:pPr marL="355600" indent="35560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3200" dirty="0" smtClean="0">
                <a:latin typeface="楷体" panose="02010609060101010101" pitchFamily="49" charset="-122"/>
                <a:ea typeface="宋体" panose="02010600030101010101" pitchFamily="2" charset="-122"/>
                <a:sym typeface="楷体" panose="02010609060101010101" pitchFamily="49" charset="-122"/>
              </a:rPr>
              <a:t>  </a:t>
            </a:r>
            <a:r>
              <a:rPr lang="zh-CN" altLang="zh-CN" sz="3200" dirty="0" smtClean="0">
                <a:latin typeface="+mn-ea"/>
                <a:sym typeface="楷体" panose="02010609060101010101" pitchFamily="49" charset="-122"/>
              </a:rPr>
              <a:t>他没有什么模样，使他可爱的是脸上的精神。头不很大，圆眼，肉鼻子，两条眉很短很粗，头上永远剃得发亮；腮上没有多余的肉，脖子可是几乎与头一边儿粗。</a:t>
            </a:r>
          </a:p>
        </p:txBody>
      </p:sp>
      <p:sp>
        <p:nvSpPr>
          <p:cNvPr id="20488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词语段运用</a:t>
            </a:r>
          </a:p>
        </p:txBody>
      </p:sp>
      <p:pic>
        <p:nvPicPr>
          <p:cNvPr id="20489" name="图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15108" y="512370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0" name="图片 6" descr="A000220150908B66PPI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615363" y="3481388"/>
            <a:ext cx="3403600" cy="316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图片 3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5100" y="-41275"/>
            <a:ext cx="366713" cy="44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7" name="矩形 1"/>
          <p:cNvSpPr>
            <a:spLocks noChangeArrowheads="1"/>
          </p:cNvSpPr>
          <p:nvPr/>
        </p:nvSpPr>
        <p:spPr bwMode="auto">
          <a:xfrm>
            <a:off x="444500" y="14288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grpSp>
        <p:nvGrpSpPr>
          <p:cNvPr id="21508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21519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1821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22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23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0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1816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7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8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9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20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1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1813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4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5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2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1748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9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0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1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2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3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4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5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6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7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8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9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0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1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2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3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4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5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6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7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8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9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0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1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2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3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4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5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6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7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8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9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0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1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2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3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4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5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6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7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8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9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0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1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2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3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4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5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6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7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8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9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0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1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2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3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4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5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6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7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8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9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0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1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2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3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1741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2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3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4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5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6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7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4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1739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0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5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1730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1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2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3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4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5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6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7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8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6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1726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7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8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9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7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1722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3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4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5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28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529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1718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9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0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1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0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1715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6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7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1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1711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2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3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4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2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1705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6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7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8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9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0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3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1702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3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4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4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1693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4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5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6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7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8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9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0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1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5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1686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7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8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9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0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1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2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6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1684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5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37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539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1681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2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3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40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1627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8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9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0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1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2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3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4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5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6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7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8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9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0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1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2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3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4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5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6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7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8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9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0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1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2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3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4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5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6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7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8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9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0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1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2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3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4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5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6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7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8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9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0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1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2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3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4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5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6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7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8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9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0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41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1623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4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5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6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42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1598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9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0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1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2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3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4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5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6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7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8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9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0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1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2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3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4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5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6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7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8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9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0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1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2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43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544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1586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7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8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9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0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1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2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3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4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5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6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7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45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1578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9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0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1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2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3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4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5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46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547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1572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3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4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5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6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7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48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1564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5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6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7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8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9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0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1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49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550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1558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59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0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1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2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3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51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1552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53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54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55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56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57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1509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1510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1515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1517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1518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1516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1511" name="圆角矩形 2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词语段运用</a:t>
            </a:r>
          </a:p>
        </p:txBody>
      </p:sp>
      <p:pic>
        <p:nvPicPr>
          <p:cNvPr id="21512" name="图片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3" name="文本框 5"/>
          <p:cNvSpPr>
            <a:spLocks noChangeArrowheads="1"/>
          </p:cNvSpPr>
          <p:nvPr/>
        </p:nvSpPr>
        <p:spPr bwMode="auto">
          <a:xfrm>
            <a:off x="466724" y="2489200"/>
            <a:ext cx="7699503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7112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 algn="just" eaLnBrk="1" hangingPunct="1">
              <a:lnSpc>
                <a:spcPct val="150000"/>
              </a:lnSpc>
            </a:pPr>
            <a:r>
              <a:rPr lang="zh-CN" altLang="en-US" sz="2800" dirty="0" smtClean="0"/>
              <a:t> </a:t>
            </a: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</a:rPr>
              <a:t>外貌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描写它重在表现人物的性格，突出文章的中心思想。其作用不仅在勾画出这个人物的外部面貌，而且是为了以“形”传“神”，即通过人物的某些外部特征来揭示这个人物的性格。</a:t>
            </a:r>
            <a:endParaRPr lang="zh-CN" altLang="en-US" sz="2800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pic>
        <p:nvPicPr>
          <p:cNvPr id="21514" name="图片 319" descr="小怪兽倒挂金钩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992204" y="3571431"/>
            <a:ext cx="2817812" cy="297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图片 3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5100" y="-41275"/>
            <a:ext cx="366713" cy="44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1" name="矩形 1"/>
          <p:cNvSpPr>
            <a:spLocks noChangeArrowheads="1"/>
          </p:cNvSpPr>
          <p:nvPr/>
        </p:nvSpPr>
        <p:spPr bwMode="auto">
          <a:xfrm>
            <a:off x="444500" y="14288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grpSp>
        <p:nvGrpSpPr>
          <p:cNvPr id="22532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22544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2846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7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8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45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2841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2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3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4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5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46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2838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9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0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47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2773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4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5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6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7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8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9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0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1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2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3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4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5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6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7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8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9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0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1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2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3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4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5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6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7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8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9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0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1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2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3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4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5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6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7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8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9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0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1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2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3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4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5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6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7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8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9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0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1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2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3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4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5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6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7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8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9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0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1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2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3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4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5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6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7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48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2766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7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8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9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0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1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2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49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2764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5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0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2755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6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7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8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9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0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1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2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3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1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2751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2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3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4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2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2747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8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9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0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53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54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2743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4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5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6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5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2740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1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2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6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2736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7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8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9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7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2730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1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2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3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4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5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8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2727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8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9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9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2718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9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0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1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2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3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4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5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6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60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2711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2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3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4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5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6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7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61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2709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0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62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3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64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2706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7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8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65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2652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3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4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5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6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7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8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9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0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1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2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3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4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5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6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7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8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9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0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1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2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3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4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5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6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7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8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9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0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1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2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3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4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5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6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7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8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9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0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1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2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3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4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5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6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7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8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9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0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1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2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3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4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5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66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2648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9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0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1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67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2623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4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5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6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7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8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9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0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1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2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3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4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5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6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7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8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9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0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1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2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3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4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5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6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7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68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69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2611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2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3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4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5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6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7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8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9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0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1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2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70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2603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4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5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6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7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8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9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0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71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72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2597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8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9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0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1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2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73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2589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0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1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2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3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4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5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6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74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75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2583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4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5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6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7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8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76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2577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78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79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0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1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2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2533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2534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2540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2542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2543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2541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1580" name="Rectangle 4"/>
          <p:cNvSpPr>
            <a:spLocks noChangeArrowheads="1"/>
          </p:cNvSpPr>
          <p:nvPr/>
        </p:nvSpPr>
        <p:spPr bwMode="auto">
          <a:xfrm>
            <a:off x="2332835" y="2854143"/>
            <a:ext cx="9280754" cy="4013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</a:rPr>
              <a:t>用心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的栽花，施肥、灌溉等都做了很多，但花却总是不开；而随意折下来的一枝柳条随意插在地里，从来没有照料它，几年过去，却成了郁郁葱葱的柳树。比喻想做一件事情，花了很大的精力，做了很多努力，但是结果并没能如愿；而不经意的事情，反而很</a:t>
            </a: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</a:rPr>
              <a:t>顺利地得到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好结果。用道家的话说就是指顺其自然，凡事不可强求。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  <a:p>
            <a:pPr eaLnBrk="1" hangingPunct="1">
              <a:lnSpc>
                <a:spcPct val="130000"/>
              </a:lnSpc>
            </a:pPr>
            <a:r>
              <a:rPr lang="zh-CN" altLang="en-US" sz="2800" dirty="0">
                <a:solidFill>
                  <a:srgbClr val="008000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pitchFamily="34" charset="0"/>
              </a:rPr>
              <a:t>     </a:t>
            </a:r>
          </a:p>
        </p:txBody>
      </p:sp>
      <p:pic>
        <p:nvPicPr>
          <p:cNvPr id="22536" name="图片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4835" y="2550550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7" name="圆角矩形 2"/>
          <p:cNvSpPr>
            <a:spLocks noChangeArrowheads="1"/>
          </p:cNvSpPr>
          <p:nvPr/>
        </p:nvSpPr>
        <p:spPr bwMode="auto">
          <a:xfrm>
            <a:off x="2115506" y="2570163"/>
            <a:ext cx="9682794" cy="4003910"/>
          </a:xfrm>
          <a:prstGeom prst="roundRect">
            <a:avLst>
              <a:gd name="adj" fmla="val 16667"/>
            </a:avLst>
          </a:prstGeom>
          <a:noFill/>
          <a:ln w="38100" cmpd="thickThin">
            <a:solidFill>
              <a:srgbClr val="A1C450"/>
            </a:solidFill>
            <a:prstDash val="dashDot"/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b="1">
              <a:latin typeface="楷体" panose="02010609060101010101" pitchFamily="49" charset="-122"/>
              <a:ea typeface="楷体" panose="02010609060101010101" pitchFamily="49" charset="-122"/>
              <a:sym typeface="楷体" panose="02010609060101010101" pitchFamily="49" charset="-122"/>
            </a:endParaRPr>
          </a:p>
        </p:txBody>
      </p:sp>
      <p:sp>
        <p:nvSpPr>
          <p:cNvPr id="11586" name="Rectangle 4"/>
          <p:cNvSpPr>
            <a:spLocks noChangeArrowheads="1"/>
          </p:cNvSpPr>
          <p:nvPr/>
        </p:nvSpPr>
        <p:spPr bwMode="auto">
          <a:xfrm>
            <a:off x="3055824" y="1161356"/>
            <a:ext cx="7994786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 indent="4572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sym typeface="楷体" panose="02010609060101010101" pitchFamily="49" charset="-122"/>
              </a:rPr>
              <a:t>有意栽花花不发，无心插柳柳成荫。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1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500"/>
                                        <p:tgtEl>
                                          <p:spTgt spid="11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5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5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80" grpId="0" bldLvl="0" autoUpdateAnimBg="0"/>
      <p:bldP spid="22537" grpId="0" animBg="1"/>
      <p:bldP spid="11586" grpId="0" bldLvl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图片 3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5100" y="-41275"/>
            <a:ext cx="366713" cy="44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5" name="矩形 1"/>
          <p:cNvSpPr>
            <a:spLocks noChangeArrowheads="1"/>
          </p:cNvSpPr>
          <p:nvPr/>
        </p:nvSpPr>
        <p:spPr bwMode="auto">
          <a:xfrm>
            <a:off x="444500" y="14288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grpSp>
        <p:nvGrpSpPr>
          <p:cNvPr id="23556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23568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3870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71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72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69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3865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6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7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8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9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0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3862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3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4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1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3797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8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9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0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1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2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3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4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5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6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7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8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9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0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1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2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3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4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5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6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7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8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9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0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1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2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3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4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5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6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7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8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9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0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1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2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3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4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5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6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7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8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9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0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1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2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3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4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5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6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7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8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9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0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1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2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3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4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5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6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7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8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9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0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1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2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3790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1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2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3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4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5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6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3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3788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9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4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3779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0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1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2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3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4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5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6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7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5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3775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6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7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8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6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3771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2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3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4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3577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3578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3767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8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9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0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9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3764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5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6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0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3760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1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2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3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1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3754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5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6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7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8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9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2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3751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2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3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3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3742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3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4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5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6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7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8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9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0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4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3735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6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7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8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9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0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1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5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3733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4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3586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7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3588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3730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1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2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9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3676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7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8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9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0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1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2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3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4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5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6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7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8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9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0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1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2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3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4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5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6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7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8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9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0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1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2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3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4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5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6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7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8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9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0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1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2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3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4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5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6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7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8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9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0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1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2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3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4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5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6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7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8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9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90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3672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3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4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5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91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3647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8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9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0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1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2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3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4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5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6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7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8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9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0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1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2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3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4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5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6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7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8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9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0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1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3592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3593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3635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6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7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8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9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0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1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2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3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4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5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6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94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3627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8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9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0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1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2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3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4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3595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3596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3621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2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3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4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5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6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97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3613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4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5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6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7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8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9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0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3598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3599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3607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8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9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0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1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2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600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3601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2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3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4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5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6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3557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3558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3564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3566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3567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3565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2604" name="Rectangle 4"/>
          <p:cNvSpPr>
            <a:spLocks noChangeArrowheads="1"/>
          </p:cNvSpPr>
          <p:nvPr/>
        </p:nvSpPr>
        <p:spPr bwMode="auto">
          <a:xfrm>
            <a:off x="2755292" y="2719652"/>
            <a:ext cx="8639945" cy="2332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</a:rPr>
              <a:t>见</a:t>
            </a:r>
            <a:r>
              <a:rPr lang="en-US" altLang="zh-CN" sz="2800" dirty="0">
                <a:latin typeface="微软雅黑" panose="020B0503020204020204" charset="-122"/>
                <a:ea typeface="微软雅黑" panose="020B0503020204020204" charset="-122"/>
              </a:rPr>
              <a:t>《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孔子家语</a:t>
            </a:r>
            <a:r>
              <a:rPr lang="en-US" altLang="zh-CN" sz="2800" dirty="0" smtClean="0">
                <a:latin typeface="微软雅黑" panose="020B0503020204020204" charset="-122"/>
                <a:ea typeface="微软雅黑" panose="020B0503020204020204" charset="-122"/>
              </a:rPr>
              <a:t>》</a:t>
            </a: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</a:rPr>
              <a:t>。这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句是说良药多数是带苦味</a:t>
            </a: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</a:rPr>
              <a:t>的，但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有利于</a:t>
            </a: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</a:rPr>
              <a:t>治病；而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教人从善的语言多数是不动听</a:t>
            </a: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</a:rPr>
              <a:t>的，但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有利于人们改正</a:t>
            </a: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</a:rPr>
              <a:t>缺点。旨在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教育人们要勇于接受</a:t>
            </a: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</a:rPr>
              <a:t>批评，现在</a:t>
            </a: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</a:rPr>
              <a:t>常用来说明应该正确对待别人的意见和批评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。</a:t>
            </a:r>
          </a:p>
        </p:txBody>
      </p:sp>
      <p:pic>
        <p:nvPicPr>
          <p:cNvPr id="23560" name="图片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34975" y="230822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61" name="圆角矩形 2"/>
          <p:cNvSpPr>
            <a:spLocks noChangeArrowheads="1"/>
          </p:cNvSpPr>
          <p:nvPr/>
        </p:nvSpPr>
        <p:spPr bwMode="auto">
          <a:xfrm>
            <a:off x="2508250" y="2570163"/>
            <a:ext cx="9290050" cy="2565120"/>
          </a:xfrm>
          <a:prstGeom prst="roundRect">
            <a:avLst>
              <a:gd name="adj" fmla="val 16667"/>
            </a:avLst>
          </a:prstGeom>
          <a:noFill/>
          <a:ln w="38100" cmpd="thickThin">
            <a:solidFill>
              <a:srgbClr val="A1C450"/>
            </a:solidFill>
            <a:prstDash val="dashDot"/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b="1">
              <a:latin typeface="楷体" panose="02010609060101010101" pitchFamily="49" charset="-122"/>
              <a:ea typeface="楷体" panose="02010609060101010101" pitchFamily="49" charset="-122"/>
              <a:sym typeface="楷体" panose="02010609060101010101" pitchFamily="49" charset="-122"/>
            </a:endParaRPr>
          </a:p>
        </p:txBody>
      </p:sp>
      <p:pic>
        <p:nvPicPr>
          <p:cNvPr id="23562" name="图片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34975" y="232092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610" name="Rectangle 4"/>
          <p:cNvSpPr>
            <a:spLocks noChangeArrowheads="1"/>
          </p:cNvSpPr>
          <p:nvPr/>
        </p:nvSpPr>
        <p:spPr bwMode="auto">
          <a:xfrm>
            <a:off x="2634610" y="1295869"/>
            <a:ext cx="780115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 indent="4572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3200" b="1" dirty="0">
                <a:latin typeface="楷体" panose="02010609060101010101" pitchFamily="49" charset="-122"/>
                <a:ea typeface="楷体" panose="02010609060101010101" pitchFamily="49" charset="-122"/>
                <a:sym typeface="楷体" panose="02010609060101010101" pitchFamily="49" charset="-122"/>
              </a:rPr>
              <a:t>良药苦口利于病，忠言逆耳利于行。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12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" dur="500"/>
                                        <p:tgtEl>
                                          <p:spTgt spid="12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04" grpId="0" bldLvl="0" autoUpdateAnimBg="0"/>
      <p:bldP spid="23561" grpId="0" animBg="1"/>
      <p:bldP spid="12610" grpId="0" bldLvl="0" autoUpdateAnimBg="0"/>
    </p:bldLst>
  </p:timing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GB Pinyinok-B"/>
        <a:ea typeface="楷体"/>
        <a:cs typeface=""/>
      </a:majorFont>
      <a:minorFont>
        <a:latin typeface="GB Pinyinok-B"/>
        <a:ea typeface="楷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873</Words>
  <Application>WPS 演示</Application>
  <PresentationFormat>自定义</PresentationFormat>
  <Paragraphs>82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Arial</vt:lpstr>
      <vt:lpstr>宋体</vt:lpstr>
      <vt:lpstr>微软雅黑</vt:lpstr>
      <vt:lpstr>GB Pinyinok-B</vt:lpstr>
      <vt:lpstr>楷体</vt:lpstr>
      <vt:lpstr>Calibri</vt:lpstr>
      <vt:lpstr>Times New Roman</vt:lpstr>
      <vt:lpstr>等线 Light</vt:lpstr>
      <vt:lpstr>等线</vt:lpstr>
      <vt:lpstr>Office 主题</vt:lpstr>
      <vt:lpstr>自定义设计方案</vt:lpstr>
      <vt:lpstr>语文园地四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3.植物妈妈有办法</dc:title>
  <dc:creator>Administrator</dc:creator>
  <cp:lastModifiedBy>Windows 用户</cp:lastModifiedBy>
  <cp:revision>208</cp:revision>
  <dcterms:created xsi:type="dcterms:W3CDTF">2019-01-27T22:44:00Z</dcterms:created>
  <dcterms:modified xsi:type="dcterms:W3CDTF">2020-01-04T03:43:46Z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2052-11.1.0.9305</vt:lpwstr>
  </property>
</Properties>
</file>

<file path=docProps/thumbnail.jpeg>
</file>